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6" r:id="rId2"/>
    <p:sldId id="300" r:id="rId3"/>
    <p:sldId id="314" r:id="rId4"/>
    <p:sldId id="331" r:id="rId5"/>
    <p:sldId id="323" r:id="rId6"/>
    <p:sldId id="324" r:id="rId7"/>
    <p:sldId id="325" r:id="rId8"/>
    <p:sldId id="326" r:id="rId9"/>
    <p:sldId id="319" r:id="rId10"/>
    <p:sldId id="327" r:id="rId11"/>
    <p:sldId id="328" r:id="rId12"/>
    <p:sldId id="317" r:id="rId13"/>
    <p:sldId id="318" r:id="rId14"/>
    <p:sldId id="329" r:id="rId15"/>
    <p:sldId id="330" r:id="rId16"/>
    <p:sldId id="320" r:id="rId17"/>
    <p:sldId id="322" r:id="rId18"/>
    <p:sldId id="303" r:id="rId19"/>
    <p:sldId id="332" r:id="rId20"/>
    <p:sldId id="295" r:id="rId21"/>
  </p:sldIdLst>
  <p:sldSz cx="9144000" cy="5145088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E61"/>
    <a:srgbClr val="F5F5F6"/>
    <a:srgbClr val="18507E"/>
    <a:srgbClr val="EFEFEF"/>
    <a:srgbClr val="0B2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A863E-D442-44F9-9BD6-E000583DFCBC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AA98F-6474-4A59-A3C8-82662F3662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757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A98F-6474-4A59-A3C8-82662F36626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6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10D82-7047-4CD6-8E7F-27AAC0BD12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58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877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578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758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10D82-7047-4CD6-8E7F-27AAC0BD12E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6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4607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7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86119" y="4788104"/>
            <a:ext cx="410853" cy="273929"/>
          </a:xfrm>
          <a:prstGeom prst="rect">
            <a:avLst/>
          </a:prstGeom>
        </p:spPr>
        <p:txBody>
          <a:bodyPr/>
          <a:lstStyle/>
          <a:p>
            <a:fld id="{ECB62A96-75BD-4D1B-A9DE-49026C62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28082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971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C297B50-B42C-4DAD-A99D-FCB3877D5918}"/>
              </a:ext>
            </a:extLst>
          </p:cNvPr>
          <p:cNvGrpSpPr/>
          <p:nvPr userDrawn="1"/>
        </p:nvGrpSpPr>
        <p:grpSpPr>
          <a:xfrm>
            <a:off x="249879" y="185795"/>
            <a:ext cx="2395426" cy="1537536"/>
            <a:chOff x="333171" y="247650"/>
            <a:chExt cx="3193901" cy="204941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4121E2E-4DAB-4814-83E8-E9A7D429C5F7}"/>
                </a:ext>
              </a:extLst>
            </p:cNvPr>
            <p:cNvGrpSpPr/>
            <p:nvPr userDrawn="1"/>
          </p:nvGrpSpPr>
          <p:grpSpPr>
            <a:xfrm>
              <a:off x="333171" y="247650"/>
              <a:ext cx="3193901" cy="2049415"/>
              <a:chOff x="1745241" y="2201394"/>
              <a:chExt cx="5017993" cy="3219871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75C142E-259F-4B0A-A31B-536B5890527C}"/>
                  </a:ext>
                </a:extLst>
              </p:cNvPr>
              <p:cNvSpPr/>
              <p:nvPr/>
            </p:nvSpPr>
            <p:spPr>
              <a:xfrm rot="1451767">
                <a:off x="2638553" y="3238839"/>
                <a:ext cx="4124681" cy="2182426"/>
              </a:xfrm>
              <a:prstGeom prst="rect">
                <a:avLst/>
              </a:prstGeom>
              <a:gradFill flip="none" rotWithShape="1">
                <a:gsLst>
                  <a:gs pos="54000">
                    <a:schemeClr val="bg1">
                      <a:lumMod val="65000"/>
                      <a:lumOff val="35000"/>
                      <a:alpha val="0"/>
                    </a:schemeClr>
                  </a:gs>
                  <a:gs pos="0">
                    <a:schemeClr val="accent1">
                      <a:alpha val="54000"/>
                      <a:lumMod val="65000"/>
                      <a:lumOff val="3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六边形 8">
                <a:extLst>
                  <a:ext uri="{FF2B5EF4-FFF2-40B4-BE49-F238E27FC236}">
                    <a16:creationId xmlns:a16="http://schemas.microsoft.com/office/drawing/2014/main" id="{6664E429-F18F-4E2B-944B-8908F9713E6D}"/>
                  </a:ext>
                </a:extLst>
              </p:cNvPr>
              <p:cNvSpPr/>
              <p:nvPr/>
            </p:nvSpPr>
            <p:spPr>
              <a:xfrm rot="5400000">
                <a:off x="1593877" y="2352758"/>
                <a:ext cx="2194773" cy="1892046"/>
              </a:xfrm>
              <a:prstGeom prst="hexag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F445BA0-60B5-4D36-A576-19C69C1B0F52}"/>
                </a:ext>
              </a:extLst>
            </p:cNvPr>
            <p:cNvSpPr/>
            <p:nvPr userDrawn="1"/>
          </p:nvSpPr>
          <p:spPr>
            <a:xfrm>
              <a:off x="519582" y="479501"/>
              <a:ext cx="831443" cy="1599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你的题目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41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517938" y="2027307"/>
            <a:ext cx="1153886" cy="1154242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166965" y="2475108"/>
            <a:ext cx="1153886" cy="1154242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809292" y="2027307"/>
            <a:ext cx="1153886" cy="1154242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481858" y="2475108"/>
            <a:ext cx="1153886" cy="1154242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20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984757" y="2252576"/>
            <a:ext cx="1174487" cy="1174849"/>
          </a:xfrm>
          <a:custGeom>
            <a:avLst/>
            <a:gdLst>
              <a:gd name="connsiteX0" fmla="*/ 782991 w 1565982"/>
              <a:gd name="connsiteY0" fmla="*/ 0 h 1565982"/>
              <a:gd name="connsiteX1" fmla="*/ 1565982 w 1565982"/>
              <a:gd name="connsiteY1" fmla="*/ 782991 h 1565982"/>
              <a:gd name="connsiteX2" fmla="*/ 782991 w 1565982"/>
              <a:gd name="connsiteY2" fmla="*/ 1565982 h 1565982"/>
              <a:gd name="connsiteX3" fmla="*/ 0 w 1565982"/>
              <a:gd name="connsiteY3" fmla="*/ 782991 h 1565982"/>
              <a:gd name="connsiteX4" fmla="*/ 782991 w 1565982"/>
              <a:gd name="connsiteY4" fmla="*/ 0 h 156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982" h="1565982">
                <a:moveTo>
                  <a:pt x="782991" y="0"/>
                </a:moveTo>
                <a:cubicBezTo>
                  <a:pt x="1215425" y="0"/>
                  <a:pt x="1565982" y="350557"/>
                  <a:pt x="1565982" y="782991"/>
                </a:cubicBezTo>
                <a:cubicBezTo>
                  <a:pt x="1565982" y="1215425"/>
                  <a:pt x="1215425" y="1565982"/>
                  <a:pt x="782991" y="1565982"/>
                </a:cubicBezTo>
                <a:cubicBezTo>
                  <a:pt x="350557" y="1565982"/>
                  <a:pt x="0" y="1215425"/>
                  <a:pt x="0" y="782991"/>
                </a:cubicBezTo>
                <a:cubicBezTo>
                  <a:pt x="0" y="350557"/>
                  <a:pt x="350557" y="0"/>
                  <a:pt x="7829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4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65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40937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9"/>
          <p:cNvSpPr txBox="1"/>
          <p:nvPr userDrawn="1"/>
        </p:nvSpPr>
        <p:spPr>
          <a:xfrm>
            <a:off x="1024382" y="211849"/>
            <a:ext cx="1963442" cy="267374"/>
          </a:xfrm>
          <a:prstGeom prst="rect">
            <a:avLst/>
          </a:prstGeom>
          <a:noFill/>
        </p:spPr>
        <p:txBody>
          <a:bodyPr wrap="square" lIns="51428" tIns="25714" rIns="51428" bIns="25714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输入文字标题  </a:t>
            </a:r>
          </a:p>
        </p:txBody>
      </p:sp>
      <p:sp>
        <p:nvSpPr>
          <p:cNvPr id="16" name="文本框 38"/>
          <p:cNvSpPr txBox="1"/>
          <p:nvPr userDrawn="1"/>
        </p:nvSpPr>
        <p:spPr>
          <a:xfrm>
            <a:off x="980277" y="433683"/>
            <a:ext cx="2304256" cy="26665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dist" defTabSz="964278"/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ADD RELATED TITLE WORDS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360123" y="191782"/>
            <a:ext cx="467461" cy="467461"/>
            <a:chOff x="3728908" y="464874"/>
            <a:chExt cx="1620180" cy="1620180"/>
          </a:xfrm>
        </p:grpSpPr>
        <p:sp>
          <p:nvSpPr>
            <p:cNvPr id="18" name="泪滴形 17"/>
            <p:cNvSpPr/>
            <p:nvPr userDrawn="1"/>
          </p:nvSpPr>
          <p:spPr>
            <a:xfrm rot="572159">
              <a:off x="3728908" y="464874"/>
              <a:ext cx="1620180" cy="162018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3         _12"/>
            <p:cNvGrpSpPr>
              <a:grpSpLocks/>
            </p:cNvGrpSpPr>
            <p:nvPr userDrawn="1"/>
          </p:nvGrpSpPr>
          <p:grpSpPr bwMode="auto">
            <a:xfrm>
              <a:off x="3844385" y="591968"/>
              <a:ext cx="1394684" cy="1397900"/>
              <a:chOff x="183" y="1395"/>
              <a:chExt cx="867" cy="8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183" y="1395"/>
                <a:ext cx="867" cy="869"/>
              </a:xfrm>
              <a:custGeom>
                <a:avLst/>
                <a:gdLst>
                  <a:gd name="T0" fmla="*/ 0 w 478"/>
                  <a:gd name="T1" fmla="*/ 239 h 478"/>
                  <a:gd name="T2" fmla="*/ 239 w 478"/>
                  <a:gd name="T3" fmla="*/ 478 h 478"/>
                  <a:gd name="T4" fmla="*/ 478 w 478"/>
                  <a:gd name="T5" fmla="*/ 239 h 478"/>
                  <a:gd name="T6" fmla="*/ 239 w 478"/>
                  <a:gd name="T7" fmla="*/ 0 h 478"/>
                  <a:gd name="T8" fmla="*/ 0 w 478"/>
                  <a:gd name="T9" fmla="*/ 239 h 478"/>
                  <a:gd name="T10" fmla="*/ 17 w 478"/>
                  <a:gd name="T11" fmla="*/ 239 h 478"/>
                  <a:gd name="T12" fmla="*/ 239 w 478"/>
                  <a:gd name="T13" fmla="*/ 17 h 478"/>
                  <a:gd name="T14" fmla="*/ 461 w 478"/>
                  <a:gd name="T15" fmla="*/ 239 h 478"/>
                  <a:gd name="T16" fmla="*/ 239 w 478"/>
                  <a:gd name="T17" fmla="*/ 461 h 478"/>
                  <a:gd name="T18" fmla="*/ 17 w 478"/>
                  <a:gd name="T19" fmla="*/ 23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8" h="478">
                    <a:moveTo>
                      <a:pt x="0" y="239"/>
                    </a:moveTo>
                    <a:cubicBezTo>
                      <a:pt x="0" y="371"/>
                      <a:pt x="107" y="478"/>
                      <a:pt x="239" y="478"/>
                    </a:cubicBezTo>
                    <a:cubicBezTo>
                      <a:pt x="371" y="478"/>
                      <a:pt x="478" y="371"/>
                      <a:pt x="478" y="239"/>
                    </a:cubicBezTo>
                    <a:cubicBezTo>
                      <a:pt x="478" y="107"/>
                      <a:pt x="371" y="0"/>
                      <a:pt x="239" y="0"/>
                    </a:cubicBezTo>
                    <a:cubicBezTo>
                      <a:pt x="107" y="0"/>
                      <a:pt x="0" y="107"/>
                      <a:pt x="0" y="239"/>
                    </a:cubicBezTo>
                    <a:close/>
                    <a:moveTo>
                      <a:pt x="17" y="239"/>
                    </a:moveTo>
                    <a:cubicBezTo>
                      <a:pt x="17" y="116"/>
                      <a:pt x="117" y="17"/>
                      <a:pt x="239" y="17"/>
                    </a:cubicBezTo>
                    <a:cubicBezTo>
                      <a:pt x="362" y="17"/>
                      <a:pt x="461" y="116"/>
                      <a:pt x="461" y="239"/>
                    </a:cubicBezTo>
                    <a:cubicBezTo>
                      <a:pt x="461" y="361"/>
                      <a:pt x="362" y="461"/>
                      <a:pt x="239" y="461"/>
                    </a:cubicBezTo>
                    <a:cubicBezTo>
                      <a:pt x="117" y="461"/>
                      <a:pt x="17" y="361"/>
                      <a:pt x="17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1" name="Rectangle 6"/>
              <p:cNvSpPr>
                <a:spLocks/>
              </p:cNvSpPr>
              <p:nvPr/>
            </p:nvSpPr>
            <p:spPr bwMode="auto">
              <a:xfrm>
                <a:off x="593" y="1475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435" y="1519"/>
                <a:ext cx="36" cy="51"/>
              </a:xfrm>
              <a:custGeom>
                <a:avLst/>
                <a:gdLst>
                  <a:gd name="T0" fmla="*/ 0 w 36"/>
                  <a:gd name="T1" fmla="*/ 5 h 51"/>
                  <a:gd name="T2" fmla="*/ 26 w 36"/>
                  <a:gd name="T3" fmla="*/ 51 h 51"/>
                  <a:gd name="T4" fmla="*/ 36 w 36"/>
                  <a:gd name="T5" fmla="*/ 45 h 51"/>
                  <a:gd name="T6" fmla="*/ 9 w 36"/>
                  <a:gd name="T7" fmla="*/ 0 h 51"/>
                  <a:gd name="T8" fmla="*/ 0 w 36"/>
                  <a:gd name="T9" fmla="*/ 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5"/>
                    </a:moveTo>
                    <a:lnTo>
                      <a:pt x="26" y="51"/>
                    </a:lnTo>
                    <a:lnTo>
                      <a:pt x="36" y="45"/>
                    </a:lnTo>
                    <a:lnTo>
                      <a:pt x="9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306" y="1646"/>
                <a:ext cx="51" cy="36"/>
              </a:xfrm>
              <a:custGeom>
                <a:avLst/>
                <a:gdLst>
                  <a:gd name="T0" fmla="*/ 0 w 51"/>
                  <a:gd name="T1" fmla="*/ 11 h 36"/>
                  <a:gd name="T2" fmla="*/ 46 w 51"/>
                  <a:gd name="T3" fmla="*/ 36 h 36"/>
                  <a:gd name="T4" fmla="*/ 51 w 51"/>
                  <a:gd name="T5" fmla="*/ 27 h 36"/>
                  <a:gd name="T6" fmla="*/ 8 w 51"/>
                  <a:gd name="T7" fmla="*/ 0 h 36"/>
                  <a:gd name="T8" fmla="*/ 0 w 51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11"/>
                    </a:moveTo>
                    <a:lnTo>
                      <a:pt x="46" y="36"/>
                    </a:lnTo>
                    <a:lnTo>
                      <a:pt x="51" y="27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4" name="Rectangle 9"/>
              <p:cNvSpPr>
                <a:spLocks/>
              </p:cNvSpPr>
              <p:nvPr/>
            </p:nvSpPr>
            <p:spPr bwMode="auto">
              <a:xfrm>
                <a:off x="263" y="1806"/>
                <a:ext cx="51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>
                <a:off x="306" y="1975"/>
                <a:ext cx="51" cy="38"/>
              </a:xfrm>
              <a:custGeom>
                <a:avLst/>
                <a:gdLst>
                  <a:gd name="T0" fmla="*/ 0 w 51"/>
                  <a:gd name="T1" fmla="*/ 27 h 38"/>
                  <a:gd name="T2" fmla="*/ 8 w 51"/>
                  <a:gd name="T3" fmla="*/ 38 h 38"/>
                  <a:gd name="T4" fmla="*/ 51 w 51"/>
                  <a:gd name="T5" fmla="*/ 11 h 38"/>
                  <a:gd name="T6" fmla="*/ 46 w 51"/>
                  <a:gd name="T7" fmla="*/ 0 h 38"/>
                  <a:gd name="T8" fmla="*/ 0 w 51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27"/>
                    </a:moveTo>
                    <a:lnTo>
                      <a:pt x="8" y="38"/>
                    </a:lnTo>
                    <a:lnTo>
                      <a:pt x="51" y="11"/>
                    </a:lnTo>
                    <a:lnTo>
                      <a:pt x="46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435" y="2090"/>
                <a:ext cx="36" cy="50"/>
              </a:xfrm>
              <a:custGeom>
                <a:avLst/>
                <a:gdLst>
                  <a:gd name="T0" fmla="*/ 0 w 36"/>
                  <a:gd name="T1" fmla="*/ 43 h 50"/>
                  <a:gd name="T2" fmla="*/ 9 w 36"/>
                  <a:gd name="T3" fmla="*/ 50 h 50"/>
                  <a:gd name="T4" fmla="*/ 36 w 36"/>
                  <a:gd name="T5" fmla="*/ 5 h 50"/>
                  <a:gd name="T6" fmla="*/ 26 w 36"/>
                  <a:gd name="T7" fmla="*/ 0 h 50"/>
                  <a:gd name="T8" fmla="*/ 0 w 36"/>
                  <a:gd name="T9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43"/>
                    </a:moveTo>
                    <a:lnTo>
                      <a:pt x="9" y="50"/>
                    </a:lnTo>
                    <a:lnTo>
                      <a:pt x="36" y="5"/>
                    </a:lnTo>
                    <a:lnTo>
                      <a:pt x="26" y="0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7" name="Rectangle 12"/>
              <p:cNvSpPr>
                <a:spLocks/>
              </p:cNvSpPr>
              <p:nvPr/>
            </p:nvSpPr>
            <p:spPr bwMode="auto">
              <a:xfrm>
                <a:off x="593" y="2133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764" y="2090"/>
                <a:ext cx="36" cy="50"/>
              </a:xfrm>
              <a:custGeom>
                <a:avLst/>
                <a:gdLst>
                  <a:gd name="T0" fmla="*/ 0 w 36"/>
                  <a:gd name="T1" fmla="*/ 5 h 50"/>
                  <a:gd name="T2" fmla="*/ 25 w 36"/>
                  <a:gd name="T3" fmla="*/ 50 h 50"/>
                  <a:gd name="T4" fmla="*/ 36 w 36"/>
                  <a:gd name="T5" fmla="*/ 43 h 50"/>
                  <a:gd name="T6" fmla="*/ 10 w 36"/>
                  <a:gd name="T7" fmla="*/ 0 h 50"/>
                  <a:gd name="T8" fmla="*/ 0 w 36"/>
                  <a:gd name="T9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5"/>
                    </a:moveTo>
                    <a:lnTo>
                      <a:pt x="25" y="50"/>
                    </a:lnTo>
                    <a:lnTo>
                      <a:pt x="36" y="43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9" name="Freeform 14"/>
              <p:cNvSpPr>
                <a:spLocks/>
              </p:cNvSpPr>
              <p:nvPr/>
            </p:nvSpPr>
            <p:spPr bwMode="auto">
              <a:xfrm>
                <a:off x="876" y="1975"/>
                <a:ext cx="51" cy="38"/>
              </a:xfrm>
              <a:custGeom>
                <a:avLst/>
                <a:gdLst>
                  <a:gd name="T0" fmla="*/ 0 w 51"/>
                  <a:gd name="T1" fmla="*/ 11 h 38"/>
                  <a:gd name="T2" fmla="*/ 45 w 51"/>
                  <a:gd name="T3" fmla="*/ 38 h 38"/>
                  <a:gd name="T4" fmla="*/ 51 w 51"/>
                  <a:gd name="T5" fmla="*/ 27 h 38"/>
                  <a:gd name="T6" fmla="*/ 5 w 51"/>
                  <a:gd name="T7" fmla="*/ 0 h 38"/>
                  <a:gd name="T8" fmla="*/ 0 w 51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11"/>
                    </a:moveTo>
                    <a:lnTo>
                      <a:pt x="45" y="38"/>
                    </a:lnTo>
                    <a:lnTo>
                      <a:pt x="51" y="27"/>
                    </a:lnTo>
                    <a:lnTo>
                      <a:pt x="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30" name="Rectangle 15"/>
              <p:cNvSpPr>
                <a:spLocks/>
              </p:cNvSpPr>
              <p:nvPr/>
            </p:nvSpPr>
            <p:spPr bwMode="auto">
              <a:xfrm>
                <a:off x="920" y="1806"/>
                <a:ext cx="52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31" name="Freeform 16"/>
              <p:cNvSpPr>
                <a:spLocks/>
              </p:cNvSpPr>
              <p:nvPr/>
            </p:nvSpPr>
            <p:spPr bwMode="auto">
              <a:xfrm>
                <a:off x="876" y="1646"/>
                <a:ext cx="51" cy="36"/>
              </a:xfrm>
              <a:custGeom>
                <a:avLst/>
                <a:gdLst>
                  <a:gd name="T0" fmla="*/ 0 w 51"/>
                  <a:gd name="T1" fmla="*/ 27 h 36"/>
                  <a:gd name="T2" fmla="*/ 5 w 51"/>
                  <a:gd name="T3" fmla="*/ 36 h 36"/>
                  <a:gd name="T4" fmla="*/ 51 w 51"/>
                  <a:gd name="T5" fmla="*/ 11 h 36"/>
                  <a:gd name="T6" fmla="*/ 45 w 51"/>
                  <a:gd name="T7" fmla="*/ 0 h 36"/>
                  <a:gd name="T8" fmla="*/ 0 w 51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27"/>
                    </a:moveTo>
                    <a:lnTo>
                      <a:pt x="5" y="36"/>
                    </a:lnTo>
                    <a:lnTo>
                      <a:pt x="51" y="11"/>
                    </a:lnTo>
                    <a:lnTo>
                      <a:pt x="45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764" y="1519"/>
                <a:ext cx="36" cy="51"/>
              </a:xfrm>
              <a:custGeom>
                <a:avLst/>
                <a:gdLst>
                  <a:gd name="T0" fmla="*/ 0 w 36"/>
                  <a:gd name="T1" fmla="*/ 45 h 51"/>
                  <a:gd name="T2" fmla="*/ 10 w 36"/>
                  <a:gd name="T3" fmla="*/ 51 h 51"/>
                  <a:gd name="T4" fmla="*/ 36 w 36"/>
                  <a:gd name="T5" fmla="*/ 5 h 51"/>
                  <a:gd name="T6" fmla="*/ 25 w 36"/>
                  <a:gd name="T7" fmla="*/ 0 h 51"/>
                  <a:gd name="T8" fmla="*/ 0 w 36"/>
                  <a:gd name="T9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45"/>
                    </a:moveTo>
                    <a:lnTo>
                      <a:pt x="10" y="51"/>
                    </a:lnTo>
                    <a:lnTo>
                      <a:pt x="36" y="5"/>
                    </a:lnTo>
                    <a:lnTo>
                      <a:pt x="25" y="0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4" tIns="34282" rIns="68564" bIns="34282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black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33" name="2         _13"/>
            <p:cNvGrpSpPr>
              <a:grpSpLocks/>
            </p:cNvGrpSpPr>
            <p:nvPr userDrawn="1"/>
          </p:nvGrpSpPr>
          <p:grpSpPr>
            <a:xfrm>
              <a:off x="4514510" y="827161"/>
              <a:ext cx="54002" cy="927126"/>
              <a:chOff x="5275684" y="1747635"/>
              <a:chExt cx="46296" cy="79482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276261" y="1747635"/>
                <a:ext cx="45719" cy="5429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275684" y="1999534"/>
                <a:ext cx="45719" cy="5429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36" name="1          _14"/>
            <p:cNvGrpSpPr>
              <a:grpSpLocks/>
            </p:cNvGrpSpPr>
            <p:nvPr userDrawn="1"/>
          </p:nvGrpSpPr>
          <p:grpSpPr>
            <a:xfrm>
              <a:off x="4269296" y="1245087"/>
              <a:ext cx="552702" cy="91032"/>
              <a:chOff x="5031626" y="2106315"/>
              <a:chExt cx="545439" cy="89837"/>
            </a:xfrm>
          </p:grpSpPr>
          <p:sp>
            <p:nvSpPr>
              <p:cNvPr id="37" name="矩形 36"/>
              <p:cNvSpPr/>
              <p:nvPr/>
            </p:nvSpPr>
            <p:spPr>
              <a:xfrm rot="5400000">
                <a:off x="5321532" y="1940617"/>
                <a:ext cx="89836" cy="42123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 rot="5400000">
                <a:off x="5197324" y="1940618"/>
                <a:ext cx="89836" cy="4212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350">
                  <a:solidFill>
                    <a:prstClr val="white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9ED60E-3B8D-47C1-9682-1C12509BF99F}" type="datetimeFigureOut">
              <a:rPr lang="zh-CN" altLang="en-US" smtClean="0"/>
              <a:pPr/>
              <a:t>2019/7/19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4B006D-818D-47B3-9EBE-C5AB269A17A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 rot="18900000">
            <a:off x="4605894" y="448058"/>
            <a:ext cx="1930309" cy="2615584"/>
          </a:xfrm>
          <a:custGeom>
            <a:avLst/>
            <a:gdLst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17878 w 1930309"/>
              <a:gd name="connsiteY2" fmla="*/ 217763 h 2615584"/>
              <a:gd name="connsiteX3" fmla="*/ 1930309 w 1930309"/>
              <a:gd name="connsiteY3" fmla="*/ 2615584 h 2615584"/>
              <a:gd name="connsiteX4" fmla="*/ 0 w 1930309"/>
              <a:gd name="connsiteY4" fmla="*/ 2615584 h 2615584"/>
              <a:gd name="connsiteX5" fmla="*/ 0 w 1930309"/>
              <a:gd name="connsiteY5" fmla="*/ 0 h 2615584"/>
              <a:gd name="connsiteX0" fmla="*/ 0 w 1930309"/>
              <a:gd name="connsiteY0" fmla="*/ 0 h 2615584"/>
              <a:gd name="connsiteX1" fmla="*/ 1917878 w 1930309"/>
              <a:gd name="connsiteY1" fmla="*/ 217763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309" h="2615584">
                <a:moveTo>
                  <a:pt x="0" y="0"/>
                </a:moveTo>
                <a:lnTo>
                  <a:pt x="1917878" y="217763"/>
                </a:lnTo>
                <a:cubicBezTo>
                  <a:pt x="1922022" y="1017037"/>
                  <a:pt x="1926165" y="1816310"/>
                  <a:pt x="1930309" y="2615584"/>
                </a:cubicBezTo>
                <a:lnTo>
                  <a:pt x="0" y="261558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泪滴形 2"/>
          <p:cNvSpPr/>
          <p:nvPr/>
        </p:nvSpPr>
        <p:spPr>
          <a:xfrm rot="572159">
            <a:off x="3728908" y="139272"/>
            <a:ext cx="1620180" cy="1620180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99         _4"/>
          <p:cNvSpPr/>
          <p:nvPr/>
        </p:nvSpPr>
        <p:spPr>
          <a:xfrm>
            <a:off x="1370654" y="1890643"/>
            <a:ext cx="639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spc="300" dirty="0" err="1">
                <a:ln w="6350">
                  <a:noFill/>
                </a:ln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MiniDouYin</a:t>
            </a:r>
            <a:r>
              <a:rPr lang="zh-CN" altLang="en-US" sz="4000" b="1" spc="300" dirty="0">
                <a:ln w="6350">
                  <a:noFill/>
                </a:ln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项目汇报</a:t>
            </a:r>
          </a:p>
        </p:txBody>
      </p:sp>
      <p:grpSp>
        <p:nvGrpSpPr>
          <p:cNvPr id="6" name="3         _12"/>
          <p:cNvGrpSpPr>
            <a:grpSpLocks/>
          </p:cNvGrpSpPr>
          <p:nvPr/>
        </p:nvGrpSpPr>
        <p:grpSpPr bwMode="auto">
          <a:xfrm>
            <a:off x="3844385" y="266366"/>
            <a:ext cx="1394684" cy="1397900"/>
            <a:chOff x="183" y="1395"/>
            <a:chExt cx="867" cy="86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83" y="1395"/>
              <a:ext cx="867" cy="869"/>
            </a:xfrm>
            <a:custGeom>
              <a:avLst/>
              <a:gdLst>
                <a:gd name="T0" fmla="*/ 0 w 478"/>
                <a:gd name="T1" fmla="*/ 239 h 478"/>
                <a:gd name="T2" fmla="*/ 239 w 478"/>
                <a:gd name="T3" fmla="*/ 478 h 478"/>
                <a:gd name="T4" fmla="*/ 478 w 478"/>
                <a:gd name="T5" fmla="*/ 239 h 478"/>
                <a:gd name="T6" fmla="*/ 239 w 478"/>
                <a:gd name="T7" fmla="*/ 0 h 478"/>
                <a:gd name="T8" fmla="*/ 0 w 478"/>
                <a:gd name="T9" fmla="*/ 239 h 478"/>
                <a:gd name="T10" fmla="*/ 17 w 478"/>
                <a:gd name="T11" fmla="*/ 239 h 478"/>
                <a:gd name="T12" fmla="*/ 239 w 478"/>
                <a:gd name="T13" fmla="*/ 17 h 478"/>
                <a:gd name="T14" fmla="*/ 461 w 478"/>
                <a:gd name="T15" fmla="*/ 239 h 478"/>
                <a:gd name="T16" fmla="*/ 239 w 478"/>
                <a:gd name="T17" fmla="*/ 461 h 478"/>
                <a:gd name="T18" fmla="*/ 17 w 478"/>
                <a:gd name="T19" fmla="*/ 23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0" y="239"/>
                  </a:move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lose/>
                  <a:moveTo>
                    <a:pt x="17" y="239"/>
                  </a:moveTo>
                  <a:cubicBezTo>
                    <a:pt x="17" y="116"/>
                    <a:pt x="117" y="17"/>
                    <a:pt x="239" y="17"/>
                  </a:cubicBezTo>
                  <a:cubicBezTo>
                    <a:pt x="362" y="17"/>
                    <a:pt x="461" y="116"/>
                    <a:pt x="461" y="239"/>
                  </a:cubicBezTo>
                  <a:cubicBezTo>
                    <a:pt x="461" y="361"/>
                    <a:pt x="362" y="461"/>
                    <a:pt x="239" y="461"/>
                  </a:cubicBezTo>
                  <a:cubicBezTo>
                    <a:pt x="117" y="461"/>
                    <a:pt x="17" y="361"/>
                    <a:pt x="17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Rectangle 6"/>
            <p:cNvSpPr>
              <a:spLocks/>
            </p:cNvSpPr>
            <p:nvPr/>
          </p:nvSpPr>
          <p:spPr bwMode="auto">
            <a:xfrm>
              <a:off x="593" y="1475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35" y="1519"/>
              <a:ext cx="36" cy="51"/>
            </a:xfrm>
            <a:custGeom>
              <a:avLst/>
              <a:gdLst>
                <a:gd name="T0" fmla="*/ 0 w 36"/>
                <a:gd name="T1" fmla="*/ 5 h 51"/>
                <a:gd name="T2" fmla="*/ 26 w 36"/>
                <a:gd name="T3" fmla="*/ 51 h 51"/>
                <a:gd name="T4" fmla="*/ 36 w 36"/>
                <a:gd name="T5" fmla="*/ 45 h 51"/>
                <a:gd name="T6" fmla="*/ 9 w 36"/>
                <a:gd name="T7" fmla="*/ 0 h 51"/>
                <a:gd name="T8" fmla="*/ 0 w 36"/>
                <a:gd name="T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5"/>
                  </a:moveTo>
                  <a:lnTo>
                    <a:pt x="26" y="51"/>
                  </a:lnTo>
                  <a:lnTo>
                    <a:pt x="36" y="45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06" y="1646"/>
              <a:ext cx="51" cy="36"/>
            </a:xfrm>
            <a:custGeom>
              <a:avLst/>
              <a:gdLst>
                <a:gd name="T0" fmla="*/ 0 w 51"/>
                <a:gd name="T1" fmla="*/ 11 h 36"/>
                <a:gd name="T2" fmla="*/ 46 w 51"/>
                <a:gd name="T3" fmla="*/ 36 h 36"/>
                <a:gd name="T4" fmla="*/ 51 w 51"/>
                <a:gd name="T5" fmla="*/ 27 h 36"/>
                <a:gd name="T6" fmla="*/ 8 w 51"/>
                <a:gd name="T7" fmla="*/ 0 h 36"/>
                <a:gd name="T8" fmla="*/ 0 w 51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11"/>
                  </a:moveTo>
                  <a:lnTo>
                    <a:pt x="46" y="36"/>
                  </a:lnTo>
                  <a:lnTo>
                    <a:pt x="51" y="27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Rectangle 9"/>
            <p:cNvSpPr>
              <a:spLocks/>
            </p:cNvSpPr>
            <p:nvPr/>
          </p:nvSpPr>
          <p:spPr bwMode="auto">
            <a:xfrm>
              <a:off x="263" y="1806"/>
              <a:ext cx="51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06" y="1975"/>
              <a:ext cx="51" cy="38"/>
            </a:xfrm>
            <a:custGeom>
              <a:avLst/>
              <a:gdLst>
                <a:gd name="T0" fmla="*/ 0 w 51"/>
                <a:gd name="T1" fmla="*/ 27 h 38"/>
                <a:gd name="T2" fmla="*/ 8 w 51"/>
                <a:gd name="T3" fmla="*/ 38 h 38"/>
                <a:gd name="T4" fmla="*/ 51 w 51"/>
                <a:gd name="T5" fmla="*/ 11 h 38"/>
                <a:gd name="T6" fmla="*/ 46 w 51"/>
                <a:gd name="T7" fmla="*/ 0 h 38"/>
                <a:gd name="T8" fmla="*/ 0 w 51"/>
                <a:gd name="T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27"/>
                  </a:moveTo>
                  <a:lnTo>
                    <a:pt x="8" y="38"/>
                  </a:lnTo>
                  <a:lnTo>
                    <a:pt x="51" y="11"/>
                  </a:lnTo>
                  <a:lnTo>
                    <a:pt x="46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35" y="2090"/>
              <a:ext cx="36" cy="50"/>
            </a:xfrm>
            <a:custGeom>
              <a:avLst/>
              <a:gdLst>
                <a:gd name="T0" fmla="*/ 0 w 36"/>
                <a:gd name="T1" fmla="*/ 43 h 50"/>
                <a:gd name="T2" fmla="*/ 9 w 36"/>
                <a:gd name="T3" fmla="*/ 50 h 50"/>
                <a:gd name="T4" fmla="*/ 36 w 36"/>
                <a:gd name="T5" fmla="*/ 5 h 50"/>
                <a:gd name="T6" fmla="*/ 26 w 36"/>
                <a:gd name="T7" fmla="*/ 0 h 50"/>
                <a:gd name="T8" fmla="*/ 0 w 36"/>
                <a:gd name="T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43"/>
                  </a:moveTo>
                  <a:lnTo>
                    <a:pt x="9" y="50"/>
                  </a:lnTo>
                  <a:lnTo>
                    <a:pt x="36" y="5"/>
                  </a:lnTo>
                  <a:lnTo>
                    <a:pt x="26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Rectangle 12"/>
            <p:cNvSpPr>
              <a:spLocks/>
            </p:cNvSpPr>
            <p:nvPr/>
          </p:nvSpPr>
          <p:spPr bwMode="auto">
            <a:xfrm>
              <a:off x="593" y="2133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64" y="2090"/>
              <a:ext cx="36" cy="50"/>
            </a:xfrm>
            <a:custGeom>
              <a:avLst/>
              <a:gdLst>
                <a:gd name="T0" fmla="*/ 0 w 36"/>
                <a:gd name="T1" fmla="*/ 5 h 50"/>
                <a:gd name="T2" fmla="*/ 25 w 36"/>
                <a:gd name="T3" fmla="*/ 50 h 50"/>
                <a:gd name="T4" fmla="*/ 36 w 36"/>
                <a:gd name="T5" fmla="*/ 43 h 50"/>
                <a:gd name="T6" fmla="*/ 10 w 36"/>
                <a:gd name="T7" fmla="*/ 0 h 50"/>
                <a:gd name="T8" fmla="*/ 0 w 36"/>
                <a:gd name="T9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5"/>
                  </a:moveTo>
                  <a:lnTo>
                    <a:pt x="25" y="50"/>
                  </a:lnTo>
                  <a:lnTo>
                    <a:pt x="36" y="43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876" y="1975"/>
              <a:ext cx="51" cy="38"/>
            </a:xfrm>
            <a:custGeom>
              <a:avLst/>
              <a:gdLst>
                <a:gd name="T0" fmla="*/ 0 w 51"/>
                <a:gd name="T1" fmla="*/ 11 h 38"/>
                <a:gd name="T2" fmla="*/ 45 w 51"/>
                <a:gd name="T3" fmla="*/ 38 h 38"/>
                <a:gd name="T4" fmla="*/ 51 w 51"/>
                <a:gd name="T5" fmla="*/ 27 h 38"/>
                <a:gd name="T6" fmla="*/ 5 w 51"/>
                <a:gd name="T7" fmla="*/ 0 h 38"/>
                <a:gd name="T8" fmla="*/ 0 w 51"/>
                <a:gd name="T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11"/>
                  </a:moveTo>
                  <a:lnTo>
                    <a:pt x="45" y="38"/>
                  </a:lnTo>
                  <a:lnTo>
                    <a:pt x="51" y="27"/>
                  </a:lnTo>
                  <a:lnTo>
                    <a:pt x="5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Rectangle 15"/>
            <p:cNvSpPr>
              <a:spLocks/>
            </p:cNvSpPr>
            <p:nvPr/>
          </p:nvSpPr>
          <p:spPr bwMode="auto">
            <a:xfrm>
              <a:off x="920" y="1806"/>
              <a:ext cx="52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76" y="1646"/>
              <a:ext cx="51" cy="36"/>
            </a:xfrm>
            <a:custGeom>
              <a:avLst/>
              <a:gdLst>
                <a:gd name="T0" fmla="*/ 0 w 51"/>
                <a:gd name="T1" fmla="*/ 27 h 36"/>
                <a:gd name="T2" fmla="*/ 5 w 51"/>
                <a:gd name="T3" fmla="*/ 36 h 36"/>
                <a:gd name="T4" fmla="*/ 51 w 51"/>
                <a:gd name="T5" fmla="*/ 11 h 36"/>
                <a:gd name="T6" fmla="*/ 45 w 51"/>
                <a:gd name="T7" fmla="*/ 0 h 36"/>
                <a:gd name="T8" fmla="*/ 0 w 51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27"/>
                  </a:moveTo>
                  <a:lnTo>
                    <a:pt x="5" y="36"/>
                  </a:lnTo>
                  <a:lnTo>
                    <a:pt x="51" y="11"/>
                  </a:lnTo>
                  <a:lnTo>
                    <a:pt x="45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64" y="1519"/>
              <a:ext cx="36" cy="51"/>
            </a:xfrm>
            <a:custGeom>
              <a:avLst/>
              <a:gdLst>
                <a:gd name="T0" fmla="*/ 0 w 36"/>
                <a:gd name="T1" fmla="*/ 45 h 51"/>
                <a:gd name="T2" fmla="*/ 10 w 36"/>
                <a:gd name="T3" fmla="*/ 51 h 51"/>
                <a:gd name="T4" fmla="*/ 36 w 36"/>
                <a:gd name="T5" fmla="*/ 5 h 51"/>
                <a:gd name="T6" fmla="*/ 25 w 36"/>
                <a:gd name="T7" fmla="*/ 0 h 51"/>
                <a:gd name="T8" fmla="*/ 0 w 36"/>
                <a:gd name="T9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45"/>
                  </a:moveTo>
                  <a:lnTo>
                    <a:pt x="10" y="51"/>
                  </a:lnTo>
                  <a:lnTo>
                    <a:pt x="36" y="5"/>
                  </a:lnTo>
                  <a:lnTo>
                    <a:pt x="2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2         _13"/>
          <p:cNvGrpSpPr>
            <a:grpSpLocks/>
          </p:cNvGrpSpPr>
          <p:nvPr/>
        </p:nvGrpSpPr>
        <p:grpSpPr>
          <a:xfrm>
            <a:off x="4514510" y="501559"/>
            <a:ext cx="54002" cy="927126"/>
            <a:chOff x="5275684" y="1747635"/>
            <a:chExt cx="46296" cy="794824"/>
          </a:xfrm>
        </p:grpSpPr>
        <p:sp>
          <p:nvSpPr>
            <p:cNvPr id="21" name="矩形 20"/>
            <p:cNvSpPr/>
            <p:nvPr/>
          </p:nvSpPr>
          <p:spPr>
            <a:xfrm>
              <a:off x="5276261" y="1747635"/>
              <a:ext cx="45719" cy="5429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75684" y="1999534"/>
              <a:ext cx="45719" cy="542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1          _14"/>
          <p:cNvGrpSpPr>
            <a:grpSpLocks/>
          </p:cNvGrpSpPr>
          <p:nvPr/>
        </p:nvGrpSpPr>
        <p:grpSpPr>
          <a:xfrm>
            <a:off x="4269296" y="919485"/>
            <a:ext cx="552702" cy="91032"/>
            <a:chOff x="5031626" y="2106315"/>
            <a:chExt cx="545439" cy="89837"/>
          </a:xfrm>
        </p:grpSpPr>
        <p:sp>
          <p:nvSpPr>
            <p:cNvPr id="24" name="矩形 23"/>
            <p:cNvSpPr/>
            <p:nvPr/>
          </p:nvSpPr>
          <p:spPr>
            <a:xfrm rot="5400000">
              <a:off x="5321532" y="1940617"/>
              <a:ext cx="89836" cy="4212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5197324" y="1940618"/>
              <a:ext cx="89836" cy="421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7" name="45345          _2"/>
          <p:cNvGrpSpPr/>
          <p:nvPr/>
        </p:nvGrpSpPr>
        <p:grpSpPr>
          <a:xfrm>
            <a:off x="2629808" y="4362569"/>
            <a:ext cx="4057758" cy="338555"/>
            <a:chOff x="4551668" y="4198263"/>
            <a:chExt cx="4391349" cy="325743"/>
          </a:xfrm>
        </p:grpSpPr>
        <p:sp>
          <p:nvSpPr>
            <p:cNvPr id="28" name="Oval 15"/>
            <p:cNvSpPr>
              <a:spLocks/>
            </p:cNvSpPr>
            <p:nvPr/>
          </p:nvSpPr>
          <p:spPr bwMode="auto">
            <a:xfrm>
              <a:off x="6733798" y="4265768"/>
              <a:ext cx="219347" cy="219347"/>
            </a:xfrm>
            <a:prstGeom prst="ellipse">
              <a:avLst/>
            </a:prstGeom>
            <a:solidFill>
              <a:srgbClr val="123E61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600" dirty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29" name="Group 16"/>
            <p:cNvGrpSpPr>
              <a:grpSpLocks/>
            </p:cNvGrpSpPr>
            <p:nvPr/>
          </p:nvGrpSpPr>
          <p:grpSpPr bwMode="auto">
            <a:xfrm>
              <a:off x="6804182" y="4309707"/>
              <a:ext cx="78599" cy="126335"/>
              <a:chOff x="5746" y="3144"/>
              <a:chExt cx="215" cy="345"/>
            </a:xfrm>
            <a:solidFill>
              <a:schemeClr val="accent1"/>
            </a:solidFill>
          </p:grpSpPr>
          <p:sp>
            <p:nvSpPr>
              <p:cNvPr id="36" name="Freeform 17"/>
              <p:cNvSpPr>
                <a:spLocks/>
              </p:cNvSpPr>
              <p:nvPr/>
            </p:nvSpPr>
            <p:spPr bwMode="auto">
              <a:xfrm>
                <a:off x="5779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Freeform 18"/>
              <p:cNvSpPr>
                <a:spLocks/>
              </p:cNvSpPr>
              <p:nvPr/>
            </p:nvSpPr>
            <p:spPr bwMode="auto">
              <a:xfrm>
                <a:off x="5746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0" name="Text Box 20"/>
            <p:cNvSpPr txBox="1">
              <a:spLocks/>
            </p:cNvSpPr>
            <p:nvPr/>
          </p:nvSpPr>
          <p:spPr bwMode="auto">
            <a:xfrm>
              <a:off x="6928582" y="4198263"/>
              <a:ext cx="2014435" cy="325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123E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日期：</a:t>
              </a:r>
              <a:r>
                <a:rPr lang="en-US" altLang="zh-CN" sz="1600" dirty="0">
                  <a:solidFill>
                    <a:srgbClr val="123E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2019.07.19</a:t>
              </a:r>
            </a:p>
          </p:txBody>
        </p:sp>
        <p:sp>
          <p:nvSpPr>
            <p:cNvPr id="31" name="Oval 10"/>
            <p:cNvSpPr>
              <a:spLocks/>
            </p:cNvSpPr>
            <p:nvPr/>
          </p:nvSpPr>
          <p:spPr bwMode="auto">
            <a:xfrm>
              <a:off x="4551668" y="4259514"/>
              <a:ext cx="219347" cy="219347"/>
            </a:xfrm>
            <a:prstGeom prst="ellipse">
              <a:avLst/>
            </a:prstGeom>
            <a:solidFill>
              <a:srgbClr val="123E61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600" dirty="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611357" y="4307395"/>
              <a:ext cx="100336" cy="114060"/>
              <a:chOff x="860980" y="3583766"/>
              <a:chExt cx="100336" cy="114060"/>
            </a:xfrm>
            <a:solidFill>
              <a:schemeClr val="accent1"/>
            </a:solidFill>
          </p:grpSpPr>
          <p:sp>
            <p:nvSpPr>
              <p:cNvPr id="34" name="Freeform 12"/>
              <p:cNvSpPr>
                <a:spLocks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769558" y="4198263"/>
              <a:ext cx="1754217" cy="266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123E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汇报人：朱璟森</a:t>
              </a:r>
            </a:p>
          </p:txBody>
        </p:sp>
      </p:grpSp>
      <p:sp>
        <p:nvSpPr>
          <p:cNvPr id="38" name="矩形 259"/>
          <p:cNvSpPr>
            <a:spLocks noChangeArrowheads="1"/>
          </p:cNvSpPr>
          <p:nvPr/>
        </p:nvSpPr>
        <p:spPr bwMode="auto">
          <a:xfrm>
            <a:off x="3641624" y="3069257"/>
            <a:ext cx="481962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cs typeface="+mn-ea"/>
                <a:sym typeface="+mn-lt"/>
              </a:rPr>
              <a:t>小组成员：胡晨旭 </a:t>
            </a:r>
            <a:r>
              <a:rPr lang="en-US" altLang="zh-CN" sz="2000" dirty="0">
                <a:cs typeface="+mn-ea"/>
                <a:sym typeface="+mn-lt"/>
              </a:rPr>
              <a:t>3170104243</a:t>
            </a:r>
          </a:p>
          <a:p>
            <a:pPr algn="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cs typeface="+mn-ea"/>
                <a:sym typeface="+mn-lt"/>
              </a:rPr>
              <a:t>朱璟森 </a:t>
            </a:r>
            <a:r>
              <a:rPr lang="en-US" altLang="zh-CN" sz="2000" dirty="0">
                <a:cs typeface="+mn-ea"/>
                <a:sym typeface="+mn-lt"/>
              </a:rPr>
              <a:t>3170104166</a:t>
            </a:r>
            <a:r>
              <a:rPr lang="zh-CN" altLang="en-US" sz="2000" dirty="0">
                <a:cs typeface="+mn-ea"/>
                <a:sym typeface="+mn-lt"/>
              </a:rPr>
              <a:t> 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16" y="3709330"/>
            <a:ext cx="9468544" cy="6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1200000">
                                      <p:cBhvr>
                                        <p:cTn id="23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5A922-AFCC-40D2-9A12-CCF643F1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663"/>
            <a:ext cx="8229600" cy="854333"/>
          </a:xfrm>
        </p:spPr>
        <p:txBody>
          <a:bodyPr>
            <a:normAutofit/>
          </a:bodyPr>
          <a:lstStyle/>
          <a:p>
            <a:r>
              <a:rPr lang="zh-CN" altLang="en-US" sz="3100" dirty="0"/>
              <a:t>关注列表界面与用户信息界面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683568" y="1240396"/>
            <a:ext cx="5292588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关注列表界面使用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RecyclerView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用户信息界面嵌套布局、折叠布局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CEB156-36A6-40F5-BBB4-453A1B34F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53" y="366388"/>
            <a:ext cx="2692406" cy="4444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5FF5EC-9DBC-4BFD-B483-A2CAA89AE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46" y="350168"/>
            <a:ext cx="2692406" cy="44447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D52F47-225D-4F13-8228-5392A6082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40" y="350168"/>
            <a:ext cx="2692406" cy="4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0251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3"/>
          <p:cNvSpPr/>
          <p:nvPr/>
        </p:nvSpPr>
        <p:spPr>
          <a:xfrm rot="18900000">
            <a:off x="4635692" y="1161349"/>
            <a:ext cx="2275704" cy="3083598"/>
          </a:xfrm>
          <a:custGeom>
            <a:avLst/>
            <a:gdLst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17878 w 1930309"/>
              <a:gd name="connsiteY2" fmla="*/ 217763 h 2615584"/>
              <a:gd name="connsiteX3" fmla="*/ 1930309 w 1930309"/>
              <a:gd name="connsiteY3" fmla="*/ 2615584 h 2615584"/>
              <a:gd name="connsiteX4" fmla="*/ 0 w 1930309"/>
              <a:gd name="connsiteY4" fmla="*/ 2615584 h 2615584"/>
              <a:gd name="connsiteX5" fmla="*/ 0 w 1930309"/>
              <a:gd name="connsiteY5" fmla="*/ 0 h 2615584"/>
              <a:gd name="connsiteX0" fmla="*/ 0 w 1930309"/>
              <a:gd name="connsiteY0" fmla="*/ 0 h 2615584"/>
              <a:gd name="connsiteX1" fmla="*/ 1917878 w 1930309"/>
              <a:gd name="connsiteY1" fmla="*/ 217763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309" h="2615584">
                <a:moveTo>
                  <a:pt x="0" y="0"/>
                </a:moveTo>
                <a:lnTo>
                  <a:pt x="1917878" y="217763"/>
                </a:lnTo>
                <a:cubicBezTo>
                  <a:pt x="1922022" y="1017037"/>
                  <a:pt x="1926165" y="1816310"/>
                  <a:pt x="1930309" y="2615584"/>
                </a:cubicBezTo>
                <a:lnTo>
                  <a:pt x="0" y="261558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泪滴形 66"/>
          <p:cNvSpPr/>
          <p:nvPr/>
        </p:nvSpPr>
        <p:spPr>
          <a:xfrm rot="572159">
            <a:off x="3583957" y="798050"/>
            <a:ext cx="1910084" cy="1910084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8" name="3         _12"/>
          <p:cNvGrpSpPr>
            <a:grpSpLocks/>
          </p:cNvGrpSpPr>
          <p:nvPr/>
        </p:nvGrpSpPr>
        <p:grpSpPr bwMode="auto">
          <a:xfrm>
            <a:off x="3719609" y="945031"/>
            <a:ext cx="1644238" cy="1648030"/>
            <a:chOff x="183" y="1395"/>
            <a:chExt cx="867" cy="86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9" name="Freeform 5"/>
            <p:cNvSpPr>
              <a:spLocks/>
            </p:cNvSpPr>
            <p:nvPr/>
          </p:nvSpPr>
          <p:spPr bwMode="auto">
            <a:xfrm>
              <a:off x="183" y="1395"/>
              <a:ext cx="867" cy="869"/>
            </a:xfrm>
            <a:custGeom>
              <a:avLst/>
              <a:gdLst>
                <a:gd name="T0" fmla="*/ 0 w 478"/>
                <a:gd name="T1" fmla="*/ 239 h 478"/>
                <a:gd name="T2" fmla="*/ 239 w 478"/>
                <a:gd name="T3" fmla="*/ 478 h 478"/>
                <a:gd name="T4" fmla="*/ 478 w 478"/>
                <a:gd name="T5" fmla="*/ 239 h 478"/>
                <a:gd name="T6" fmla="*/ 239 w 478"/>
                <a:gd name="T7" fmla="*/ 0 h 478"/>
                <a:gd name="T8" fmla="*/ 0 w 478"/>
                <a:gd name="T9" fmla="*/ 239 h 478"/>
                <a:gd name="T10" fmla="*/ 17 w 478"/>
                <a:gd name="T11" fmla="*/ 239 h 478"/>
                <a:gd name="T12" fmla="*/ 239 w 478"/>
                <a:gd name="T13" fmla="*/ 17 h 478"/>
                <a:gd name="T14" fmla="*/ 461 w 478"/>
                <a:gd name="T15" fmla="*/ 239 h 478"/>
                <a:gd name="T16" fmla="*/ 239 w 478"/>
                <a:gd name="T17" fmla="*/ 461 h 478"/>
                <a:gd name="T18" fmla="*/ 17 w 478"/>
                <a:gd name="T19" fmla="*/ 23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0" y="239"/>
                  </a:move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lose/>
                  <a:moveTo>
                    <a:pt x="17" y="239"/>
                  </a:moveTo>
                  <a:cubicBezTo>
                    <a:pt x="17" y="116"/>
                    <a:pt x="117" y="17"/>
                    <a:pt x="239" y="17"/>
                  </a:cubicBezTo>
                  <a:cubicBezTo>
                    <a:pt x="362" y="17"/>
                    <a:pt x="461" y="116"/>
                    <a:pt x="461" y="239"/>
                  </a:cubicBezTo>
                  <a:cubicBezTo>
                    <a:pt x="461" y="361"/>
                    <a:pt x="362" y="461"/>
                    <a:pt x="239" y="461"/>
                  </a:cubicBezTo>
                  <a:cubicBezTo>
                    <a:pt x="117" y="461"/>
                    <a:pt x="17" y="361"/>
                    <a:pt x="17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0" name="Rectangle 6"/>
            <p:cNvSpPr>
              <a:spLocks/>
            </p:cNvSpPr>
            <p:nvPr/>
          </p:nvSpPr>
          <p:spPr bwMode="auto">
            <a:xfrm>
              <a:off x="593" y="1475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1" name="Freeform 7"/>
            <p:cNvSpPr>
              <a:spLocks/>
            </p:cNvSpPr>
            <p:nvPr/>
          </p:nvSpPr>
          <p:spPr bwMode="auto">
            <a:xfrm>
              <a:off x="435" y="1519"/>
              <a:ext cx="36" cy="51"/>
            </a:xfrm>
            <a:custGeom>
              <a:avLst/>
              <a:gdLst>
                <a:gd name="T0" fmla="*/ 0 w 36"/>
                <a:gd name="T1" fmla="*/ 5 h 51"/>
                <a:gd name="T2" fmla="*/ 26 w 36"/>
                <a:gd name="T3" fmla="*/ 51 h 51"/>
                <a:gd name="T4" fmla="*/ 36 w 36"/>
                <a:gd name="T5" fmla="*/ 45 h 51"/>
                <a:gd name="T6" fmla="*/ 9 w 36"/>
                <a:gd name="T7" fmla="*/ 0 h 51"/>
                <a:gd name="T8" fmla="*/ 0 w 36"/>
                <a:gd name="T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5"/>
                  </a:moveTo>
                  <a:lnTo>
                    <a:pt x="26" y="51"/>
                  </a:lnTo>
                  <a:lnTo>
                    <a:pt x="36" y="45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306" y="1646"/>
              <a:ext cx="51" cy="36"/>
            </a:xfrm>
            <a:custGeom>
              <a:avLst/>
              <a:gdLst>
                <a:gd name="T0" fmla="*/ 0 w 51"/>
                <a:gd name="T1" fmla="*/ 11 h 36"/>
                <a:gd name="T2" fmla="*/ 46 w 51"/>
                <a:gd name="T3" fmla="*/ 36 h 36"/>
                <a:gd name="T4" fmla="*/ 51 w 51"/>
                <a:gd name="T5" fmla="*/ 27 h 36"/>
                <a:gd name="T6" fmla="*/ 8 w 51"/>
                <a:gd name="T7" fmla="*/ 0 h 36"/>
                <a:gd name="T8" fmla="*/ 0 w 51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11"/>
                  </a:moveTo>
                  <a:lnTo>
                    <a:pt x="46" y="36"/>
                  </a:lnTo>
                  <a:lnTo>
                    <a:pt x="51" y="27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4" name="Rectangle 9"/>
            <p:cNvSpPr>
              <a:spLocks/>
            </p:cNvSpPr>
            <p:nvPr/>
          </p:nvSpPr>
          <p:spPr bwMode="auto">
            <a:xfrm>
              <a:off x="263" y="1806"/>
              <a:ext cx="51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5" name="Freeform 10"/>
            <p:cNvSpPr>
              <a:spLocks/>
            </p:cNvSpPr>
            <p:nvPr/>
          </p:nvSpPr>
          <p:spPr bwMode="auto">
            <a:xfrm>
              <a:off x="306" y="1975"/>
              <a:ext cx="51" cy="38"/>
            </a:xfrm>
            <a:custGeom>
              <a:avLst/>
              <a:gdLst>
                <a:gd name="T0" fmla="*/ 0 w 51"/>
                <a:gd name="T1" fmla="*/ 27 h 38"/>
                <a:gd name="T2" fmla="*/ 8 w 51"/>
                <a:gd name="T3" fmla="*/ 38 h 38"/>
                <a:gd name="T4" fmla="*/ 51 w 51"/>
                <a:gd name="T5" fmla="*/ 11 h 38"/>
                <a:gd name="T6" fmla="*/ 46 w 51"/>
                <a:gd name="T7" fmla="*/ 0 h 38"/>
                <a:gd name="T8" fmla="*/ 0 w 51"/>
                <a:gd name="T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27"/>
                  </a:moveTo>
                  <a:lnTo>
                    <a:pt x="8" y="38"/>
                  </a:lnTo>
                  <a:lnTo>
                    <a:pt x="51" y="11"/>
                  </a:lnTo>
                  <a:lnTo>
                    <a:pt x="46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6" name="Freeform 11"/>
            <p:cNvSpPr>
              <a:spLocks/>
            </p:cNvSpPr>
            <p:nvPr/>
          </p:nvSpPr>
          <p:spPr bwMode="auto">
            <a:xfrm>
              <a:off x="435" y="2090"/>
              <a:ext cx="36" cy="50"/>
            </a:xfrm>
            <a:custGeom>
              <a:avLst/>
              <a:gdLst>
                <a:gd name="T0" fmla="*/ 0 w 36"/>
                <a:gd name="T1" fmla="*/ 43 h 50"/>
                <a:gd name="T2" fmla="*/ 9 w 36"/>
                <a:gd name="T3" fmla="*/ 50 h 50"/>
                <a:gd name="T4" fmla="*/ 36 w 36"/>
                <a:gd name="T5" fmla="*/ 5 h 50"/>
                <a:gd name="T6" fmla="*/ 26 w 36"/>
                <a:gd name="T7" fmla="*/ 0 h 50"/>
                <a:gd name="T8" fmla="*/ 0 w 36"/>
                <a:gd name="T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43"/>
                  </a:moveTo>
                  <a:lnTo>
                    <a:pt x="9" y="50"/>
                  </a:lnTo>
                  <a:lnTo>
                    <a:pt x="36" y="5"/>
                  </a:lnTo>
                  <a:lnTo>
                    <a:pt x="26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7" name="Rectangle 12"/>
            <p:cNvSpPr>
              <a:spLocks/>
            </p:cNvSpPr>
            <p:nvPr/>
          </p:nvSpPr>
          <p:spPr bwMode="auto">
            <a:xfrm>
              <a:off x="593" y="2133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764" y="2090"/>
              <a:ext cx="36" cy="50"/>
            </a:xfrm>
            <a:custGeom>
              <a:avLst/>
              <a:gdLst>
                <a:gd name="T0" fmla="*/ 0 w 36"/>
                <a:gd name="T1" fmla="*/ 5 h 50"/>
                <a:gd name="T2" fmla="*/ 25 w 36"/>
                <a:gd name="T3" fmla="*/ 50 h 50"/>
                <a:gd name="T4" fmla="*/ 36 w 36"/>
                <a:gd name="T5" fmla="*/ 43 h 50"/>
                <a:gd name="T6" fmla="*/ 10 w 36"/>
                <a:gd name="T7" fmla="*/ 0 h 50"/>
                <a:gd name="T8" fmla="*/ 0 w 36"/>
                <a:gd name="T9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5"/>
                  </a:moveTo>
                  <a:lnTo>
                    <a:pt x="25" y="50"/>
                  </a:lnTo>
                  <a:lnTo>
                    <a:pt x="36" y="43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876" y="1975"/>
              <a:ext cx="51" cy="38"/>
            </a:xfrm>
            <a:custGeom>
              <a:avLst/>
              <a:gdLst>
                <a:gd name="T0" fmla="*/ 0 w 51"/>
                <a:gd name="T1" fmla="*/ 11 h 38"/>
                <a:gd name="T2" fmla="*/ 45 w 51"/>
                <a:gd name="T3" fmla="*/ 38 h 38"/>
                <a:gd name="T4" fmla="*/ 51 w 51"/>
                <a:gd name="T5" fmla="*/ 27 h 38"/>
                <a:gd name="T6" fmla="*/ 5 w 51"/>
                <a:gd name="T7" fmla="*/ 0 h 38"/>
                <a:gd name="T8" fmla="*/ 0 w 51"/>
                <a:gd name="T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11"/>
                  </a:moveTo>
                  <a:lnTo>
                    <a:pt x="45" y="38"/>
                  </a:lnTo>
                  <a:lnTo>
                    <a:pt x="51" y="27"/>
                  </a:lnTo>
                  <a:lnTo>
                    <a:pt x="5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Rectangle 15"/>
            <p:cNvSpPr>
              <a:spLocks/>
            </p:cNvSpPr>
            <p:nvPr/>
          </p:nvSpPr>
          <p:spPr bwMode="auto">
            <a:xfrm>
              <a:off x="920" y="1806"/>
              <a:ext cx="52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876" y="1646"/>
              <a:ext cx="51" cy="36"/>
            </a:xfrm>
            <a:custGeom>
              <a:avLst/>
              <a:gdLst>
                <a:gd name="T0" fmla="*/ 0 w 51"/>
                <a:gd name="T1" fmla="*/ 27 h 36"/>
                <a:gd name="T2" fmla="*/ 5 w 51"/>
                <a:gd name="T3" fmla="*/ 36 h 36"/>
                <a:gd name="T4" fmla="*/ 51 w 51"/>
                <a:gd name="T5" fmla="*/ 11 h 36"/>
                <a:gd name="T6" fmla="*/ 45 w 51"/>
                <a:gd name="T7" fmla="*/ 0 h 36"/>
                <a:gd name="T8" fmla="*/ 0 w 51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27"/>
                  </a:moveTo>
                  <a:lnTo>
                    <a:pt x="5" y="36"/>
                  </a:lnTo>
                  <a:lnTo>
                    <a:pt x="51" y="11"/>
                  </a:lnTo>
                  <a:lnTo>
                    <a:pt x="45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764" y="1519"/>
              <a:ext cx="36" cy="51"/>
            </a:xfrm>
            <a:custGeom>
              <a:avLst/>
              <a:gdLst>
                <a:gd name="T0" fmla="*/ 0 w 36"/>
                <a:gd name="T1" fmla="*/ 45 h 51"/>
                <a:gd name="T2" fmla="*/ 10 w 36"/>
                <a:gd name="T3" fmla="*/ 51 h 51"/>
                <a:gd name="T4" fmla="*/ 36 w 36"/>
                <a:gd name="T5" fmla="*/ 5 h 51"/>
                <a:gd name="T6" fmla="*/ 25 w 36"/>
                <a:gd name="T7" fmla="*/ 0 h 51"/>
                <a:gd name="T8" fmla="*/ 0 w 36"/>
                <a:gd name="T9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45"/>
                  </a:moveTo>
                  <a:lnTo>
                    <a:pt x="10" y="51"/>
                  </a:lnTo>
                  <a:lnTo>
                    <a:pt x="36" y="5"/>
                  </a:lnTo>
                  <a:lnTo>
                    <a:pt x="2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3" name="2         _13"/>
          <p:cNvGrpSpPr>
            <a:grpSpLocks/>
          </p:cNvGrpSpPr>
          <p:nvPr/>
        </p:nvGrpSpPr>
        <p:grpSpPr>
          <a:xfrm>
            <a:off x="4509680" y="1222342"/>
            <a:ext cx="63664" cy="1093020"/>
            <a:chOff x="5275684" y="1747635"/>
            <a:chExt cx="46296" cy="794824"/>
          </a:xfrm>
        </p:grpSpPr>
        <p:sp>
          <p:nvSpPr>
            <p:cNvPr id="84" name="矩形 83"/>
            <p:cNvSpPr/>
            <p:nvPr/>
          </p:nvSpPr>
          <p:spPr>
            <a:xfrm>
              <a:off x="5276261" y="1747635"/>
              <a:ext cx="45719" cy="5429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275684" y="1999534"/>
              <a:ext cx="45719" cy="542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6" name="1          _14"/>
          <p:cNvGrpSpPr>
            <a:grpSpLocks/>
          </p:cNvGrpSpPr>
          <p:nvPr/>
        </p:nvGrpSpPr>
        <p:grpSpPr>
          <a:xfrm>
            <a:off x="4219851" y="1715071"/>
            <a:ext cx="651594" cy="107320"/>
            <a:chOff x="5031626" y="2106315"/>
            <a:chExt cx="545439" cy="89837"/>
          </a:xfrm>
        </p:grpSpPr>
        <p:sp>
          <p:nvSpPr>
            <p:cNvPr id="87" name="矩形 86"/>
            <p:cNvSpPr/>
            <p:nvPr/>
          </p:nvSpPr>
          <p:spPr>
            <a:xfrm rot="5400000">
              <a:off x="5321532" y="1940617"/>
              <a:ext cx="89836" cy="4212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 rot="5400000">
              <a:off x="5197324" y="1940618"/>
              <a:ext cx="89836" cy="421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3" name="Rectangle 4"/>
          <p:cNvSpPr txBox="1">
            <a:spLocks noChangeArrowheads="1"/>
          </p:cNvSpPr>
          <p:nvPr/>
        </p:nvSpPr>
        <p:spPr bwMode="auto">
          <a:xfrm>
            <a:off x="1907704" y="3289712"/>
            <a:ext cx="142346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8000" b="0" spc="3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7200" b="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90304" y="3542504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项目特色与亮点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309534" y="3307608"/>
            <a:ext cx="0" cy="1116124"/>
          </a:xfrm>
          <a:prstGeom prst="line">
            <a:avLst/>
          </a:prstGeom>
          <a:ln w="19050">
            <a:solidFill>
              <a:srgbClr val="185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8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1200000">
                                      <p:cBhvr>
                                        <p:cTn id="23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123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5A922-AFCC-40D2-9A12-CCF643F1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663"/>
            <a:ext cx="8229600" cy="854333"/>
          </a:xfrm>
        </p:spPr>
        <p:txBody>
          <a:bodyPr>
            <a:normAutofit fontScale="90000"/>
          </a:bodyPr>
          <a:lstStyle/>
          <a:p>
            <a:r>
              <a:rPr lang="zh-CN" altLang="en-US" sz="3100" dirty="0"/>
              <a:t>视频信息流列表显示</a:t>
            </a:r>
            <a:br>
              <a:rPr lang="id-ID" altLang="zh-CN" sz="3200" b="1" dirty="0">
                <a:solidFill>
                  <a:srgbClr val="123E61"/>
                </a:solidFill>
                <a:cs typeface="+mn-ea"/>
                <a:sym typeface="+mn-lt"/>
              </a:rPr>
            </a:b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1691680" y="1744452"/>
            <a:ext cx="6696744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使用瀑布流布局，界面美观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点击作者名弹出个人信息界面</a:t>
            </a:r>
            <a:endParaRPr lang="en-US" altLang="zh-CN" sz="2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Glide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加入缓存机制，重进不需重加载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4C8AA4-2C2C-4403-A746-D29B396ABD40}"/>
              </a:ext>
            </a:extLst>
          </p:cNvPr>
          <p:cNvSpPr txBox="1"/>
          <p:nvPr/>
        </p:nvSpPr>
        <p:spPr>
          <a:xfrm>
            <a:off x="2843808" y="1024372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亮点</a:t>
            </a:r>
          </a:p>
        </p:txBody>
      </p:sp>
    </p:spTree>
    <p:extLst>
      <p:ext uri="{BB962C8B-B14F-4D97-AF65-F5344CB8AC3E}">
        <p14:creationId xmlns:p14="http://schemas.microsoft.com/office/powerpoint/2010/main" val="363318832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1619672" y="1323857"/>
            <a:ext cx="6912768" cy="37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err="1"/>
              <a:t>RecyclerView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SnapHelper</a:t>
            </a:r>
            <a:r>
              <a:rPr lang="zh-CN" altLang="en-US" sz="2400" dirty="0"/>
              <a:t>实现竖版浏览</a:t>
            </a:r>
            <a:endParaRPr lang="en-US" altLang="zh-CN" sz="2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封面缓存：视频加载先显示出封面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点赞和相应动画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对使用第三方库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JZVideoPlayer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实现对视频的一系列操作：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滑动调节音量、亮度、进度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增加缩略图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点击暂停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循环播放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4C8AA4-2C2C-4403-A746-D29B396ABD40}"/>
              </a:ext>
            </a:extLst>
          </p:cNvPr>
          <p:cNvSpPr txBox="1"/>
          <p:nvPr/>
        </p:nvSpPr>
        <p:spPr>
          <a:xfrm>
            <a:off x="2807804" y="736340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亮点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45C3FCE-0883-40E5-A9C5-24F7B780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51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首页视频播放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3BEC92-C390-4E0A-A44B-29989C55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310823"/>
            <a:ext cx="2736025" cy="4516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1367D6-B706-4EE3-B4E5-02955F3BC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90" y="328025"/>
            <a:ext cx="2736025" cy="45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1264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5A922-AFCC-40D2-9A12-CCF643F1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663"/>
            <a:ext cx="8229600" cy="854333"/>
          </a:xfrm>
        </p:spPr>
        <p:txBody>
          <a:bodyPr>
            <a:normAutofit fontScale="90000"/>
          </a:bodyPr>
          <a:lstStyle/>
          <a:p>
            <a:r>
              <a:rPr lang="zh-CN" altLang="en-US" sz="3100" dirty="0"/>
              <a:t>炫酷的动画效果</a:t>
            </a:r>
            <a:br>
              <a:rPr lang="id-ID" altLang="zh-CN" sz="3200" b="1" dirty="0">
                <a:solidFill>
                  <a:srgbClr val="123E61"/>
                </a:solidFill>
                <a:cs typeface="+mn-ea"/>
                <a:sym typeface="+mn-lt"/>
              </a:rPr>
            </a:b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1691680" y="1744452"/>
            <a:ext cx="6696744" cy="183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加载界面动画</a:t>
            </a:r>
            <a:endParaRPr lang="en-US" altLang="zh-CN" sz="2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err="1"/>
              <a:t>ViewPager</a:t>
            </a:r>
            <a:r>
              <a:rPr lang="zh-CN" altLang="en-US" sz="2400" dirty="0"/>
              <a:t>换页动画</a:t>
            </a:r>
            <a:endParaRPr lang="en-US" altLang="zh-CN" sz="2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/>
              <a:t>Activity</a:t>
            </a:r>
            <a:r>
              <a:rPr lang="zh-CN" altLang="en-US" sz="2400" dirty="0"/>
              <a:t>切换动画：</a:t>
            </a:r>
            <a:r>
              <a:rPr lang="en-US" altLang="zh-CN" sz="2400" dirty="0" err="1"/>
              <a:t>ShareElement</a:t>
            </a:r>
            <a:r>
              <a:rPr lang="zh-CN" altLang="en-US" sz="2400" dirty="0"/>
              <a:t>效果</a:t>
            </a:r>
            <a:endParaRPr lang="en-US" altLang="zh-CN" sz="2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更多细节：导航栏的隐藏等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4C8AA4-2C2C-4403-A746-D29B396ABD40}"/>
              </a:ext>
            </a:extLst>
          </p:cNvPr>
          <p:cNvSpPr txBox="1"/>
          <p:nvPr/>
        </p:nvSpPr>
        <p:spPr>
          <a:xfrm>
            <a:off x="2843808" y="1024372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亮点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D5EE0E-9ED4-4547-8ABB-016A70C1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00" y="408243"/>
            <a:ext cx="2622053" cy="43286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5FC01E-3498-4BEE-9DAF-15CD17F92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64" y="408242"/>
            <a:ext cx="2622052" cy="43286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3CC821-A0B1-446A-9DDF-9F144E126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47" y="414793"/>
            <a:ext cx="2622053" cy="43286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C7DC9D-4726-48B2-BD6C-6936B914C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26" y="428239"/>
            <a:ext cx="2622053" cy="43286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906091-A9FA-4689-9F4B-27CC2BECB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72" y="408240"/>
            <a:ext cx="2622052" cy="432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2542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5A922-AFCC-40D2-9A12-CCF643F1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663"/>
            <a:ext cx="8229600" cy="854333"/>
          </a:xfrm>
        </p:spPr>
        <p:txBody>
          <a:bodyPr>
            <a:normAutofit fontScale="90000"/>
          </a:bodyPr>
          <a:lstStyle/>
          <a:p>
            <a:r>
              <a:rPr lang="zh-CN" altLang="en-US" sz="3100" dirty="0"/>
              <a:t>关注列表的复杂逻辑</a:t>
            </a:r>
            <a:br>
              <a:rPr lang="id-ID" altLang="zh-CN" sz="3200" b="1" dirty="0">
                <a:solidFill>
                  <a:srgbClr val="123E61"/>
                </a:solidFill>
                <a:cs typeface="+mn-ea"/>
                <a:sym typeface="+mn-lt"/>
              </a:rPr>
            </a:b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1691680" y="1744452"/>
            <a:ext cx="6696744" cy="227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ROOM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数据库保存关注信息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在多个界面点击关注按钮都会更新数据库</a:t>
            </a:r>
            <a:endParaRPr lang="en-US" altLang="zh-CN" sz="2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难点：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Activity, Fragment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间对关注信息的通信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保持内存数据与数据库数据的一致性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4C8AA4-2C2C-4403-A746-D29B396ABD40}"/>
              </a:ext>
            </a:extLst>
          </p:cNvPr>
          <p:cNvSpPr txBox="1"/>
          <p:nvPr/>
        </p:nvSpPr>
        <p:spPr>
          <a:xfrm>
            <a:off x="2843808" y="1024372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亮点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B947C7-D3F5-47DF-BA80-6160ABD01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80" y="302778"/>
            <a:ext cx="2767459" cy="4568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F968CD-2F72-450A-8B84-B58A488C6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03566"/>
            <a:ext cx="2767460" cy="45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107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2483768" y="1996480"/>
            <a:ext cx="4896544" cy="182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封面图自动生成</a:t>
            </a:r>
            <a:endParaRPr lang="en-US" altLang="zh-CN" sz="2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录制结束后，自动循环预览内容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用户可选择取消上传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自动上传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4C8AA4-2C2C-4403-A746-D29B396ABD40}"/>
              </a:ext>
            </a:extLst>
          </p:cNvPr>
          <p:cNvSpPr txBox="1"/>
          <p:nvPr/>
        </p:nvSpPr>
        <p:spPr>
          <a:xfrm>
            <a:off x="2843808" y="1024372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亮点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F6BA893-D5D7-48CE-831D-930E24BF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80"/>
            <a:ext cx="8229600" cy="85751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视频上传</a:t>
            </a:r>
          </a:p>
        </p:txBody>
      </p:sp>
    </p:spTree>
    <p:extLst>
      <p:ext uri="{BB962C8B-B14F-4D97-AF65-F5344CB8AC3E}">
        <p14:creationId xmlns:p14="http://schemas.microsoft.com/office/powerpoint/2010/main" val="15153256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5F33B-8609-4406-9F49-BA7AB43D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项目难点分析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EDF559-DD96-44A0-A36B-AD31BC9DE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21" y="1240396"/>
            <a:ext cx="3273758" cy="3340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67C8F8-0272-4CE6-9566-1DED0F02FCE0}"/>
              </a:ext>
            </a:extLst>
          </p:cNvPr>
          <p:cNvSpPr txBox="1"/>
          <p:nvPr/>
        </p:nvSpPr>
        <p:spPr>
          <a:xfrm>
            <a:off x="2123728" y="1743084"/>
            <a:ext cx="5544616" cy="175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第三方视频播放器的学习</a:t>
            </a:r>
            <a:endParaRPr lang="en-US" altLang="zh-CN" sz="2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Activity, Fragment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之间的通信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空指针异常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关注列表的逻辑，如何保持一致性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68611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>
            <a:extLst>
              <a:ext uri="{FF2B5EF4-FFF2-40B4-BE49-F238E27FC236}">
                <a16:creationId xmlns:a16="http://schemas.microsoft.com/office/drawing/2014/main" id="{5C8AA571-B8C4-4B29-974F-C5A5C111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043"/>
            <a:ext cx="8183252" cy="350277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具体分工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BE70AA-69D0-4E58-8D98-DC4C238ED41A}"/>
              </a:ext>
            </a:extLst>
          </p:cNvPr>
          <p:cNvSpPr txBox="1"/>
          <p:nvPr/>
        </p:nvSpPr>
        <p:spPr>
          <a:xfrm>
            <a:off x="1331640" y="818859"/>
            <a:ext cx="5544616" cy="3902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朱璟森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3170104166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主要界面框架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关注列表与数据库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用户信息界面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动画效果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胡晨旭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3170104243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视频播放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首页推送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视频拍摄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视频上传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06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3"/>
          <p:cNvSpPr/>
          <p:nvPr/>
        </p:nvSpPr>
        <p:spPr>
          <a:xfrm rot="18900000">
            <a:off x="4635692" y="1161349"/>
            <a:ext cx="2275704" cy="3083598"/>
          </a:xfrm>
          <a:custGeom>
            <a:avLst/>
            <a:gdLst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17878 w 1930309"/>
              <a:gd name="connsiteY2" fmla="*/ 217763 h 2615584"/>
              <a:gd name="connsiteX3" fmla="*/ 1930309 w 1930309"/>
              <a:gd name="connsiteY3" fmla="*/ 2615584 h 2615584"/>
              <a:gd name="connsiteX4" fmla="*/ 0 w 1930309"/>
              <a:gd name="connsiteY4" fmla="*/ 2615584 h 2615584"/>
              <a:gd name="connsiteX5" fmla="*/ 0 w 1930309"/>
              <a:gd name="connsiteY5" fmla="*/ 0 h 2615584"/>
              <a:gd name="connsiteX0" fmla="*/ 0 w 1930309"/>
              <a:gd name="connsiteY0" fmla="*/ 0 h 2615584"/>
              <a:gd name="connsiteX1" fmla="*/ 1917878 w 1930309"/>
              <a:gd name="connsiteY1" fmla="*/ 217763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309" h="2615584">
                <a:moveTo>
                  <a:pt x="0" y="0"/>
                </a:moveTo>
                <a:lnTo>
                  <a:pt x="1917878" y="217763"/>
                </a:lnTo>
                <a:cubicBezTo>
                  <a:pt x="1922022" y="1017037"/>
                  <a:pt x="1926165" y="1816310"/>
                  <a:pt x="1930309" y="2615584"/>
                </a:cubicBezTo>
                <a:lnTo>
                  <a:pt x="0" y="261558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泪滴形 66"/>
          <p:cNvSpPr/>
          <p:nvPr/>
        </p:nvSpPr>
        <p:spPr>
          <a:xfrm rot="572159">
            <a:off x="3583957" y="798050"/>
            <a:ext cx="1910084" cy="1910084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8" name="3         _12"/>
          <p:cNvGrpSpPr>
            <a:grpSpLocks/>
          </p:cNvGrpSpPr>
          <p:nvPr/>
        </p:nvGrpSpPr>
        <p:grpSpPr bwMode="auto">
          <a:xfrm>
            <a:off x="3719609" y="945031"/>
            <a:ext cx="1644238" cy="1648030"/>
            <a:chOff x="183" y="1395"/>
            <a:chExt cx="867" cy="86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9" name="Freeform 5"/>
            <p:cNvSpPr>
              <a:spLocks/>
            </p:cNvSpPr>
            <p:nvPr/>
          </p:nvSpPr>
          <p:spPr bwMode="auto">
            <a:xfrm>
              <a:off x="183" y="1395"/>
              <a:ext cx="867" cy="869"/>
            </a:xfrm>
            <a:custGeom>
              <a:avLst/>
              <a:gdLst>
                <a:gd name="T0" fmla="*/ 0 w 478"/>
                <a:gd name="T1" fmla="*/ 239 h 478"/>
                <a:gd name="T2" fmla="*/ 239 w 478"/>
                <a:gd name="T3" fmla="*/ 478 h 478"/>
                <a:gd name="T4" fmla="*/ 478 w 478"/>
                <a:gd name="T5" fmla="*/ 239 h 478"/>
                <a:gd name="T6" fmla="*/ 239 w 478"/>
                <a:gd name="T7" fmla="*/ 0 h 478"/>
                <a:gd name="T8" fmla="*/ 0 w 478"/>
                <a:gd name="T9" fmla="*/ 239 h 478"/>
                <a:gd name="T10" fmla="*/ 17 w 478"/>
                <a:gd name="T11" fmla="*/ 239 h 478"/>
                <a:gd name="T12" fmla="*/ 239 w 478"/>
                <a:gd name="T13" fmla="*/ 17 h 478"/>
                <a:gd name="T14" fmla="*/ 461 w 478"/>
                <a:gd name="T15" fmla="*/ 239 h 478"/>
                <a:gd name="T16" fmla="*/ 239 w 478"/>
                <a:gd name="T17" fmla="*/ 461 h 478"/>
                <a:gd name="T18" fmla="*/ 17 w 478"/>
                <a:gd name="T19" fmla="*/ 23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0" y="239"/>
                  </a:move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lose/>
                  <a:moveTo>
                    <a:pt x="17" y="239"/>
                  </a:moveTo>
                  <a:cubicBezTo>
                    <a:pt x="17" y="116"/>
                    <a:pt x="117" y="17"/>
                    <a:pt x="239" y="17"/>
                  </a:cubicBezTo>
                  <a:cubicBezTo>
                    <a:pt x="362" y="17"/>
                    <a:pt x="461" y="116"/>
                    <a:pt x="461" y="239"/>
                  </a:cubicBezTo>
                  <a:cubicBezTo>
                    <a:pt x="461" y="361"/>
                    <a:pt x="362" y="461"/>
                    <a:pt x="239" y="461"/>
                  </a:cubicBezTo>
                  <a:cubicBezTo>
                    <a:pt x="117" y="461"/>
                    <a:pt x="17" y="361"/>
                    <a:pt x="17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0" name="Rectangle 6"/>
            <p:cNvSpPr>
              <a:spLocks/>
            </p:cNvSpPr>
            <p:nvPr/>
          </p:nvSpPr>
          <p:spPr bwMode="auto">
            <a:xfrm>
              <a:off x="593" y="1475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1" name="Freeform 7"/>
            <p:cNvSpPr>
              <a:spLocks/>
            </p:cNvSpPr>
            <p:nvPr/>
          </p:nvSpPr>
          <p:spPr bwMode="auto">
            <a:xfrm>
              <a:off x="435" y="1519"/>
              <a:ext cx="36" cy="51"/>
            </a:xfrm>
            <a:custGeom>
              <a:avLst/>
              <a:gdLst>
                <a:gd name="T0" fmla="*/ 0 w 36"/>
                <a:gd name="T1" fmla="*/ 5 h 51"/>
                <a:gd name="T2" fmla="*/ 26 w 36"/>
                <a:gd name="T3" fmla="*/ 51 h 51"/>
                <a:gd name="T4" fmla="*/ 36 w 36"/>
                <a:gd name="T5" fmla="*/ 45 h 51"/>
                <a:gd name="T6" fmla="*/ 9 w 36"/>
                <a:gd name="T7" fmla="*/ 0 h 51"/>
                <a:gd name="T8" fmla="*/ 0 w 36"/>
                <a:gd name="T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5"/>
                  </a:moveTo>
                  <a:lnTo>
                    <a:pt x="26" y="51"/>
                  </a:lnTo>
                  <a:lnTo>
                    <a:pt x="36" y="45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306" y="1646"/>
              <a:ext cx="51" cy="36"/>
            </a:xfrm>
            <a:custGeom>
              <a:avLst/>
              <a:gdLst>
                <a:gd name="T0" fmla="*/ 0 w 51"/>
                <a:gd name="T1" fmla="*/ 11 h 36"/>
                <a:gd name="T2" fmla="*/ 46 w 51"/>
                <a:gd name="T3" fmla="*/ 36 h 36"/>
                <a:gd name="T4" fmla="*/ 51 w 51"/>
                <a:gd name="T5" fmla="*/ 27 h 36"/>
                <a:gd name="T6" fmla="*/ 8 w 51"/>
                <a:gd name="T7" fmla="*/ 0 h 36"/>
                <a:gd name="T8" fmla="*/ 0 w 51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11"/>
                  </a:moveTo>
                  <a:lnTo>
                    <a:pt x="46" y="36"/>
                  </a:lnTo>
                  <a:lnTo>
                    <a:pt x="51" y="27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4" name="Rectangle 9"/>
            <p:cNvSpPr>
              <a:spLocks/>
            </p:cNvSpPr>
            <p:nvPr/>
          </p:nvSpPr>
          <p:spPr bwMode="auto">
            <a:xfrm>
              <a:off x="263" y="1806"/>
              <a:ext cx="51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5" name="Freeform 10"/>
            <p:cNvSpPr>
              <a:spLocks/>
            </p:cNvSpPr>
            <p:nvPr/>
          </p:nvSpPr>
          <p:spPr bwMode="auto">
            <a:xfrm>
              <a:off x="306" y="1975"/>
              <a:ext cx="51" cy="38"/>
            </a:xfrm>
            <a:custGeom>
              <a:avLst/>
              <a:gdLst>
                <a:gd name="T0" fmla="*/ 0 w 51"/>
                <a:gd name="T1" fmla="*/ 27 h 38"/>
                <a:gd name="T2" fmla="*/ 8 w 51"/>
                <a:gd name="T3" fmla="*/ 38 h 38"/>
                <a:gd name="T4" fmla="*/ 51 w 51"/>
                <a:gd name="T5" fmla="*/ 11 h 38"/>
                <a:gd name="T6" fmla="*/ 46 w 51"/>
                <a:gd name="T7" fmla="*/ 0 h 38"/>
                <a:gd name="T8" fmla="*/ 0 w 51"/>
                <a:gd name="T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27"/>
                  </a:moveTo>
                  <a:lnTo>
                    <a:pt x="8" y="38"/>
                  </a:lnTo>
                  <a:lnTo>
                    <a:pt x="51" y="11"/>
                  </a:lnTo>
                  <a:lnTo>
                    <a:pt x="46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6" name="Freeform 11"/>
            <p:cNvSpPr>
              <a:spLocks/>
            </p:cNvSpPr>
            <p:nvPr/>
          </p:nvSpPr>
          <p:spPr bwMode="auto">
            <a:xfrm>
              <a:off x="435" y="2090"/>
              <a:ext cx="36" cy="50"/>
            </a:xfrm>
            <a:custGeom>
              <a:avLst/>
              <a:gdLst>
                <a:gd name="T0" fmla="*/ 0 w 36"/>
                <a:gd name="T1" fmla="*/ 43 h 50"/>
                <a:gd name="T2" fmla="*/ 9 w 36"/>
                <a:gd name="T3" fmla="*/ 50 h 50"/>
                <a:gd name="T4" fmla="*/ 36 w 36"/>
                <a:gd name="T5" fmla="*/ 5 h 50"/>
                <a:gd name="T6" fmla="*/ 26 w 36"/>
                <a:gd name="T7" fmla="*/ 0 h 50"/>
                <a:gd name="T8" fmla="*/ 0 w 36"/>
                <a:gd name="T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43"/>
                  </a:moveTo>
                  <a:lnTo>
                    <a:pt x="9" y="50"/>
                  </a:lnTo>
                  <a:lnTo>
                    <a:pt x="36" y="5"/>
                  </a:lnTo>
                  <a:lnTo>
                    <a:pt x="26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7" name="Rectangle 12"/>
            <p:cNvSpPr>
              <a:spLocks/>
            </p:cNvSpPr>
            <p:nvPr/>
          </p:nvSpPr>
          <p:spPr bwMode="auto">
            <a:xfrm>
              <a:off x="593" y="2133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764" y="2090"/>
              <a:ext cx="36" cy="50"/>
            </a:xfrm>
            <a:custGeom>
              <a:avLst/>
              <a:gdLst>
                <a:gd name="T0" fmla="*/ 0 w 36"/>
                <a:gd name="T1" fmla="*/ 5 h 50"/>
                <a:gd name="T2" fmla="*/ 25 w 36"/>
                <a:gd name="T3" fmla="*/ 50 h 50"/>
                <a:gd name="T4" fmla="*/ 36 w 36"/>
                <a:gd name="T5" fmla="*/ 43 h 50"/>
                <a:gd name="T6" fmla="*/ 10 w 36"/>
                <a:gd name="T7" fmla="*/ 0 h 50"/>
                <a:gd name="T8" fmla="*/ 0 w 36"/>
                <a:gd name="T9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5"/>
                  </a:moveTo>
                  <a:lnTo>
                    <a:pt x="25" y="50"/>
                  </a:lnTo>
                  <a:lnTo>
                    <a:pt x="36" y="43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876" y="1975"/>
              <a:ext cx="51" cy="38"/>
            </a:xfrm>
            <a:custGeom>
              <a:avLst/>
              <a:gdLst>
                <a:gd name="T0" fmla="*/ 0 w 51"/>
                <a:gd name="T1" fmla="*/ 11 h 38"/>
                <a:gd name="T2" fmla="*/ 45 w 51"/>
                <a:gd name="T3" fmla="*/ 38 h 38"/>
                <a:gd name="T4" fmla="*/ 51 w 51"/>
                <a:gd name="T5" fmla="*/ 27 h 38"/>
                <a:gd name="T6" fmla="*/ 5 w 51"/>
                <a:gd name="T7" fmla="*/ 0 h 38"/>
                <a:gd name="T8" fmla="*/ 0 w 51"/>
                <a:gd name="T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11"/>
                  </a:moveTo>
                  <a:lnTo>
                    <a:pt x="45" y="38"/>
                  </a:lnTo>
                  <a:lnTo>
                    <a:pt x="51" y="27"/>
                  </a:lnTo>
                  <a:lnTo>
                    <a:pt x="5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Rectangle 15"/>
            <p:cNvSpPr>
              <a:spLocks/>
            </p:cNvSpPr>
            <p:nvPr/>
          </p:nvSpPr>
          <p:spPr bwMode="auto">
            <a:xfrm>
              <a:off x="920" y="1806"/>
              <a:ext cx="52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876" y="1646"/>
              <a:ext cx="51" cy="36"/>
            </a:xfrm>
            <a:custGeom>
              <a:avLst/>
              <a:gdLst>
                <a:gd name="T0" fmla="*/ 0 w 51"/>
                <a:gd name="T1" fmla="*/ 27 h 36"/>
                <a:gd name="T2" fmla="*/ 5 w 51"/>
                <a:gd name="T3" fmla="*/ 36 h 36"/>
                <a:gd name="T4" fmla="*/ 51 w 51"/>
                <a:gd name="T5" fmla="*/ 11 h 36"/>
                <a:gd name="T6" fmla="*/ 45 w 51"/>
                <a:gd name="T7" fmla="*/ 0 h 36"/>
                <a:gd name="T8" fmla="*/ 0 w 51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27"/>
                  </a:moveTo>
                  <a:lnTo>
                    <a:pt x="5" y="36"/>
                  </a:lnTo>
                  <a:lnTo>
                    <a:pt x="51" y="11"/>
                  </a:lnTo>
                  <a:lnTo>
                    <a:pt x="45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764" y="1519"/>
              <a:ext cx="36" cy="51"/>
            </a:xfrm>
            <a:custGeom>
              <a:avLst/>
              <a:gdLst>
                <a:gd name="T0" fmla="*/ 0 w 36"/>
                <a:gd name="T1" fmla="*/ 45 h 51"/>
                <a:gd name="T2" fmla="*/ 10 w 36"/>
                <a:gd name="T3" fmla="*/ 51 h 51"/>
                <a:gd name="T4" fmla="*/ 36 w 36"/>
                <a:gd name="T5" fmla="*/ 5 h 51"/>
                <a:gd name="T6" fmla="*/ 25 w 36"/>
                <a:gd name="T7" fmla="*/ 0 h 51"/>
                <a:gd name="T8" fmla="*/ 0 w 36"/>
                <a:gd name="T9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45"/>
                  </a:moveTo>
                  <a:lnTo>
                    <a:pt x="10" y="51"/>
                  </a:lnTo>
                  <a:lnTo>
                    <a:pt x="36" y="5"/>
                  </a:lnTo>
                  <a:lnTo>
                    <a:pt x="2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3" name="2         _13"/>
          <p:cNvGrpSpPr>
            <a:grpSpLocks/>
          </p:cNvGrpSpPr>
          <p:nvPr/>
        </p:nvGrpSpPr>
        <p:grpSpPr>
          <a:xfrm>
            <a:off x="4509680" y="1222342"/>
            <a:ext cx="63664" cy="1093020"/>
            <a:chOff x="5275684" y="1747635"/>
            <a:chExt cx="46296" cy="794824"/>
          </a:xfrm>
        </p:grpSpPr>
        <p:sp>
          <p:nvSpPr>
            <p:cNvPr id="84" name="矩形 83"/>
            <p:cNvSpPr/>
            <p:nvPr/>
          </p:nvSpPr>
          <p:spPr>
            <a:xfrm>
              <a:off x="5276261" y="1747635"/>
              <a:ext cx="45719" cy="5429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275684" y="1999534"/>
              <a:ext cx="45719" cy="542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6" name="1          _14"/>
          <p:cNvGrpSpPr>
            <a:grpSpLocks/>
          </p:cNvGrpSpPr>
          <p:nvPr/>
        </p:nvGrpSpPr>
        <p:grpSpPr>
          <a:xfrm>
            <a:off x="4219851" y="1715071"/>
            <a:ext cx="651594" cy="107320"/>
            <a:chOff x="5031626" y="2106315"/>
            <a:chExt cx="545439" cy="89837"/>
          </a:xfrm>
        </p:grpSpPr>
        <p:sp>
          <p:nvSpPr>
            <p:cNvPr id="87" name="矩形 86"/>
            <p:cNvSpPr/>
            <p:nvPr/>
          </p:nvSpPr>
          <p:spPr>
            <a:xfrm rot="5400000">
              <a:off x="5321532" y="1940617"/>
              <a:ext cx="89836" cy="4212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 rot="5400000">
              <a:off x="5197324" y="1940618"/>
              <a:ext cx="89836" cy="421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3" name="Rectangle 4"/>
          <p:cNvSpPr txBox="1">
            <a:spLocks noChangeArrowheads="1"/>
          </p:cNvSpPr>
          <p:nvPr/>
        </p:nvSpPr>
        <p:spPr bwMode="auto">
          <a:xfrm>
            <a:off x="1907704" y="3289712"/>
            <a:ext cx="142346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8000" b="0" spc="3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7200" b="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90304" y="3542504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成果展示与答辩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309534" y="3307608"/>
            <a:ext cx="0" cy="1116124"/>
          </a:xfrm>
          <a:prstGeom prst="line">
            <a:avLst/>
          </a:prstGeom>
          <a:ln w="19050">
            <a:solidFill>
              <a:srgbClr val="185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28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1200000">
                                      <p:cBhvr>
                                        <p:cTn id="23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123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12650344-C24D-46CF-AF73-7AAA4DB989D7}"/>
              </a:ext>
            </a:extLst>
          </p:cNvPr>
          <p:cNvSpPr/>
          <p:nvPr/>
        </p:nvSpPr>
        <p:spPr>
          <a:xfrm rot="1400643">
            <a:off x="4797999" y="4432100"/>
            <a:ext cx="3326096" cy="86085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43FE6C9-5884-46B3-88F4-0654472A4037}"/>
              </a:ext>
            </a:extLst>
          </p:cNvPr>
          <p:cNvSpPr/>
          <p:nvPr/>
        </p:nvSpPr>
        <p:spPr>
          <a:xfrm rot="1400643">
            <a:off x="4026074" y="3528252"/>
            <a:ext cx="3326096" cy="86085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BF29D7-0A73-42E2-8C96-D7DBCA7C6D44}"/>
              </a:ext>
            </a:extLst>
          </p:cNvPr>
          <p:cNvSpPr/>
          <p:nvPr/>
        </p:nvSpPr>
        <p:spPr>
          <a:xfrm rot="1400643">
            <a:off x="4983484" y="2744201"/>
            <a:ext cx="3326096" cy="86085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E50292B-D166-4240-9BE0-8E0E5B619C12}"/>
              </a:ext>
            </a:extLst>
          </p:cNvPr>
          <p:cNvSpPr/>
          <p:nvPr/>
        </p:nvSpPr>
        <p:spPr>
          <a:xfrm rot="1400643">
            <a:off x="4038199" y="1784538"/>
            <a:ext cx="3326096" cy="86085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淘宝店chenying0907 5">
            <a:extLst>
              <a:ext uri="{FF2B5EF4-FFF2-40B4-BE49-F238E27FC236}">
                <a16:creationId xmlns:a16="http://schemas.microsoft.com/office/drawing/2014/main" id="{122B203E-D23A-4F9E-B443-ACA0791529EF}"/>
              </a:ext>
            </a:extLst>
          </p:cNvPr>
          <p:cNvSpPr>
            <a:spLocks/>
          </p:cNvSpPr>
          <p:nvPr/>
        </p:nvSpPr>
        <p:spPr bwMode="auto">
          <a:xfrm>
            <a:off x="3673754" y="1132384"/>
            <a:ext cx="966490" cy="966788"/>
          </a:xfrm>
          <a:custGeom>
            <a:avLst/>
            <a:gdLst>
              <a:gd name="T0" fmla="*/ 4869 w 4870"/>
              <a:gd name="T1" fmla="*/ 2493 h 4872"/>
              <a:gd name="T2" fmla="*/ 4866 w 4870"/>
              <a:gd name="T3" fmla="*/ 2310 h 4872"/>
              <a:gd name="T4" fmla="*/ 4793 w 4870"/>
              <a:gd name="T5" fmla="*/ 1827 h 4872"/>
              <a:gd name="T6" fmla="*/ 4630 w 4870"/>
              <a:gd name="T7" fmla="*/ 1380 h 4872"/>
              <a:gd name="T8" fmla="*/ 4386 w 4870"/>
              <a:gd name="T9" fmla="*/ 979 h 4872"/>
              <a:gd name="T10" fmla="*/ 4072 w 4870"/>
              <a:gd name="T11" fmla="*/ 633 h 4872"/>
              <a:gd name="T12" fmla="*/ 3698 w 4870"/>
              <a:gd name="T13" fmla="*/ 353 h 4872"/>
              <a:gd name="T14" fmla="*/ 3272 w 4870"/>
              <a:gd name="T15" fmla="*/ 148 h 4872"/>
              <a:gd name="T16" fmla="*/ 2805 w 4870"/>
              <a:gd name="T17" fmla="*/ 28 h 4872"/>
              <a:gd name="T18" fmla="*/ 2309 w 4870"/>
              <a:gd name="T19" fmla="*/ 3 h 4872"/>
              <a:gd name="T20" fmla="*/ 1826 w 4870"/>
              <a:gd name="T21" fmla="*/ 77 h 4872"/>
              <a:gd name="T22" fmla="*/ 1380 w 4870"/>
              <a:gd name="T23" fmla="*/ 240 h 4872"/>
              <a:gd name="T24" fmla="*/ 979 w 4870"/>
              <a:gd name="T25" fmla="*/ 484 h 4872"/>
              <a:gd name="T26" fmla="*/ 633 w 4870"/>
              <a:gd name="T27" fmla="*/ 798 h 4872"/>
              <a:gd name="T28" fmla="*/ 353 w 4870"/>
              <a:gd name="T29" fmla="*/ 1173 h 4872"/>
              <a:gd name="T30" fmla="*/ 148 w 4870"/>
              <a:gd name="T31" fmla="*/ 1599 h 4872"/>
              <a:gd name="T32" fmla="*/ 29 w 4870"/>
              <a:gd name="T33" fmla="*/ 2064 h 4872"/>
              <a:gd name="T34" fmla="*/ 4 w 4870"/>
              <a:gd name="T35" fmla="*/ 2562 h 4872"/>
              <a:gd name="T36" fmla="*/ 77 w 4870"/>
              <a:gd name="T37" fmla="*/ 3044 h 4872"/>
              <a:gd name="T38" fmla="*/ 240 w 4870"/>
              <a:gd name="T39" fmla="*/ 3492 h 4872"/>
              <a:gd name="T40" fmla="*/ 484 w 4870"/>
              <a:gd name="T41" fmla="*/ 3893 h 4872"/>
              <a:gd name="T42" fmla="*/ 798 w 4870"/>
              <a:gd name="T43" fmla="*/ 4238 h 4872"/>
              <a:gd name="T44" fmla="*/ 1172 w 4870"/>
              <a:gd name="T45" fmla="*/ 4519 h 4872"/>
              <a:gd name="T46" fmla="*/ 1598 w 4870"/>
              <a:gd name="T47" fmla="*/ 4724 h 4872"/>
              <a:gd name="T48" fmla="*/ 2064 w 4870"/>
              <a:gd name="T49" fmla="*/ 4844 h 4872"/>
              <a:gd name="T50" fmla="*/ 2480 w 4870"/>
              <a:gd name="T51" fmla="*/ 4871 h 4872"/>
              <a:gd name="T52" fmla="*/ 2656 w 4870"/>
              <a:gd name="T53" fmla="*/ 4862 h 4872"/>
              <a:gd name="T54" fmla="*/ 2829 w 4870"/>
              <a:gd name="T55" fmla="*/ 4840 h 4872"/>
              <a:gd name="T56" fmla="*/ 2997 w 4870"/>
              <a:gd name="T57" fmla="*/ 4807 h 4872"/>
              <a:gd name="T58" fmla="*/ 3160 w 4870"/>
              <a:gd name="T59" fmla="*/ 4761 h 4872"/>
              <a:gd name="T60" fmla="*/ 3320 w 4870"/>
              <a:gd name="T61" fmla="*/ 4704 h 4872"/>
              <a:gd name="T62" fmla="*/ 3477 w 4870"/>
              <a:gd name="T63" fmla="*/ 4636 h 4872"/>
              <a:gd name="T64" fmla="*/ 3630 w 4870"/>
              <a:gd name="T65" fmla="*/ 4556 h 4872"/>
              <a:gd name="T66" fmla="*/ 3763 w 4870"/>
              <a:gd name="T67" fmla="*/ 4477 h 4872"/>
              <a:gd name="T68" fmla="*/ 3863 w 4870"/>
              <a:gd name="T69" fmla="*/ 4415 h 4872"/>
              <a:gd name="T70" fmla="*/ 3937 w 4870"/>
              <a:gd name="T71" fmla="*/ 4396 h 4872"/>
              <a:gd name="T72" fmla="*/ 3997 w 4870"/>
              <a:gd name="T73" fmla="*/ 4415 h 4872"/>
              <a:gd name="T74" fmla="*/ 4077 w 4870"/>
              <a:gd name="T75" fmla="*/ 4475 h 4872"/>
              <a:gd name="T76" fmla="*/ 4178 w 4870"/>
              <a:gd name="T77" fmla="*/ 4554 h 4872"/>
              <a:gd name="T78" fmla="*/ 4289 w 4870"/>
              <a:gd name="T79" fmla="*/ 4616 h 4872"/>
              <a:gd name="T80" fmla="*/ 4439 w 4870"/>
              <a:gd name="T81" fmla="*/ 4663 h 4872"/>
              <a:gd name="T82" fmla="*/ 4639 w 4870"/>
              <a:gd name="T83" fmla="*/ 4686 h 4872"/>
              <a:gd name="T84" fmla="*/ 4639 w 4870"/>
              <a:gd name="T85" fmla="*/ 4649 h 4872"/>
              <a:gd name="T86" fmla="*/ 4574 w 4870"/>
              <a:gd name="T87" fmla="*/ 4590 h 4872"/>
              <a:gd name="T88" fmla="*/ 4525 w 4870"/>
              <a:gd name="T89" fmla="*/ 4522 h 4872"/>
              <a:gd name="T90" fmla="*/ 4489 w 4870"/>
              <a:gd name="T91" fmla="*/ 4448 h 4872"/>
              <a:gd name="T92" fmla="*/ 4466 w 4870"/>
              <a:gd name="T93" fmla="*/ 4370 h 4872"/>
              <a:gd name="T94" fmla="*/ 4453 w 4870"/>
              <a:gd name="T95" fmla="*/ 4292 h 4872"/>
              <a:gd name="T96" fmla="*/ 4453 w 4870"/>
              <a:gd name="T97" fmla="*/ 4163 h 4872"/>
              <a:gd name="T98" fmla="*/ 4480 w 4870"/>
              <a:gd name="T99" fmla="*/ 4020 h 4872"/>
              <a:gd name="T100" fmla="*/ 4529 w 4870"/>
              <a:gd name="T101" fmla="*/ 3866 h 4872"/>
              <a:gd name="T102" fmla="*/ 4648 w 4870"/>
              <a:gd name="T103" fmla="*/ 3566 h 4872"/>
              <a:gd name="T104" fmla="*/ 4737 w 4870"/>
              <a:gd name="T105" fmla="*/ 3319 h 4872"/>
              <a:gd name="T106" fmla="*/ 4800 w 4870"/>
              <a:gd name="T107" fmla="*/ 3098 h 4872"/>
              <a:gd name="T108" fmla="*/ 4846 w 4870"/>
              <a:gd name="T109" fmla="*/ 2853 h 4872"/>
              <a:gd name="T110" fmla="*/ 4869 w 4870"/>
              <a:gd name="T111" fmla="*/ 2581 h 4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70" h="4872">
                <a:moveTo>
                  <a:pt x="4870" y="2508"/>
                </a:moveTo>
                <a:lnTo>
                  <a:pt x="4869" y="2510"/>
                </a:lnTo>
                <a:lnTo>
                  <a:pt x="4867" y="2512"/>
                </a:lnTo>
                <a:lnTo>
                  <a:pt x="4869" y="2493"/>
                </a:lnTo>
                <a:lnTo>
                  <a:pt x="4869" y="2474"/>
                </a:lnTo>
                <a:lnTo>
                  <a:pt x="4870" y="2455"/>
                </a:lnTo>
                <a:lnTo>
                  <a:pt x="4870" y="2435"/>
                </a:lnTo>
                <a:lnTo>
                  <a:pt x="4866" y="2310"/>
                </a:lnTo>
                <a:lnTo>
                  <a:pt x="4857" y="2186"/>
                </a:lnTo>
                <a:lnTo>
                  <a:pt x="4842" y="2064"/>
                </a:lnTo>
                <a:lnTo>
                  <a:pt x="4820" y="1945"/>
                </a:lnTo>
                <a:lnTo>
                  <a:pt x="4793" y="1827"/>
                </a:lnTo>
                <a:lnTo>
                  <a:pt x="4760" y="1712"/>
                </a:lnTo>
                <a:lnTo>
                  <a:pt x="4722" y="1599"/>
                </a:lnTo>
                <a:lnTo>
                  <a:pt x="4678" y="1487"/>
                </a:lnTo>
                <a:lnTo>
                  <a:pt x="4630" y="1380"/>
                </a:lnTo>
                <a:lnTo>
                  <a:pt x="4576" y="1275"/>
                </a:lnTo>
                <a:lnTo>
                  <a:pt x="4517" y="1173"/>
                </a:lnTo>
                <a:lnTo>
                  <a:pt x="4454" y="1073"/>
                </a:lnTo>
                <a:lnTo>
                  <a:pt x="4386" y="979"/>
                </a:lnTo>
                <a:lnTo>
                  <a:pt x="4313" y="886"/>
                </a:lnTo>
                <a:lnTo>
                  <a:pt x="4238" y="798"/>
                </a:lnTo>
                <a:lnTo>
                  <a:pt x="4156" y="714"/>
                </a:lnTo>
                <a:lnTo>
                  <a:pt x="4072" y="633"/>
                </a:lnTo>
                <a:lnTo>
                  <a:pt x="3984" y="556"/>
                </a:lnTo>
                <a:lnTo>
                  <a:pt x="3892" y="484"/>
                </a:lnTo>
                <a:lnTo>
                  <a:pt x="3796" y="416"/>
                </a:lnTo>
                <a:lnTo>
                  <a:pt x="3698" y="353"/>
                </a:lnTo>
                <a:lnTo>
                  <a:pt x="3595" y="294"/>
                </a:lnTo>
                <a:lnTo>
                  <a:pt x="3490" y="240"/>
                </a:lnTo>
                <a:lnTo>
                  <a:pt x="3382" y="192"/>
                </a:lnTo>
                <a:lnTo>
                  <a:pt x="3272" y="148"/>
                </a:lnTo>
                <a:lnTo>
                  <a:pt x="3159" y="109"/>
                </a:lnTo>
                <a:lnTo>
                  <a:pt x="3043" y="77"/>
                </a:lnTo>
                <a:lnTo>
                  <a:pt x="2926" y="50"/>
                </a:lnTo>
                <a:lnTo>
                  <a:pt x="2805" y="28"/>
                </a:lnTo>
                <a:lnTo>
                  <a:pt x="2684" y="12"/>
                </a:lnTo>
                <a:lnTo>
                  <a:pt x="2561" y="3"/>
                </a:lnTo>
                <a:lnTo>
                  <a:pt x="2434" y="0"/>
                </a:lnTo>
                <a:lnTo>
                  <a:pt x="2309" y="3"/>
                </a:lnTo>
                <a:lnTo>
                  <a:pt x="2187" y="12"/>
                </a:lnTo>
                <a:lnTo>
                  <a:pt x="2064" y="28"/>
                </a:lnTo>
                <a:lnTo>
                  <a:pt x="1944" y="50"/>
                </a:lnTo>
                <a:lnTo>
                  <a:pt x="1826" y="77"/>
                </a:lnTo>
                <a:lnTo>
                  <a:pt x="1711" y="109"/>
                </a:lnTo>
                <a:lnTo>
                  <a:pt x="1598" y="148"/>
                </a:lnTo>
                <a:lnTo>
                  <a:pt x="1488" y="192"/>
                </a:lnTo>
                <a:lnTo>
                  <a:pt x="1380" y="240"/>
                </a:lnTo>
                <a:lnTo>
                  <a:pt x="1275" y="294"/>
                </a:lnTo>
                <a:lnTo>
                  <a:pt x="1172" y="353"/>
                </a:lnTo>
                <a:lnTo>
                  <a:pt x="1074" y="416"/>
                </a:lnTo>
                <a:lnTo>
                  <a:pt x="979" y="484"/>
                </a:lnTo>
                <a:lnTo>
                  <a:pt x="886" y="556"/>
                </a:lnTo>
                <a:lnTo>
                  <a:pt x="798" y="633"/>
                </a:lnTo>
                <a:lnTo>
                  <a:pt x="714" y="714"/>
                </a:lnTo>
                <a:lnTo>
                  <a:pt x="633" y="798"/>
                </a:lnTo>
                <a:lnTo>
                  <a:pt x="556" y="886"/>
                </a:lnTo>
                <a:lnTo>
                  <a:pt x="484" y="979"/>
                </a:lnTo>
                <a:lnTo>
                  <a:pt x="416" y="1073"/>
                </a:lnTo>
                <a:lnTo>
                  <a:pt x="353" y="1173"/>
                </a:lnTo>
                <a:lnTo>
                  <a:pt x="295" y="1275"/>
                </a:lnTo>
                <a:lnTo>
                  <a:pt x="240" y="1380"/>
                </a:lnTo>
                <a:lnTo>
                  <a:pt x="192" y="1487"/>
                </a:lnTo>
                <a:lnTo>
                  <a:pt x="148" y="1599"/>
                </a:lnTo>
                <a:lnTo>
                  <a:pt x="110" y="1712"/>
                </a:lnTo>
                <a:lnTo>
                  <a:pt x="77" y="1827"/>
                </a:lnTo>
                <a:lnTo>
                  <a:pt x="50" y="1945"/>
                </a:lnTo>
                <a:lnTo>
                  <a:pt x="29" y="2064"/>
                </a:lnTo>
                <a:lnTo>
                  <a:pt x="13" y="2186"/>
                </a:lnTo>
                <a:lnTo>
                  <a:pt x="4" y="2310"/>
                </a:lnTo>
                <a:lnTo>
                  <a:pt x="0" y="2435"/>
                </a:lnTo>
                <a:lnTo>
                  <a:pt x="4" y="2562"/>
                </a:lnTo>
                <a:lnTo>
                  <a:pt x="13" y="2685"/>
                </a:lnTo>
                <a:lnTo>
                  <a:pt x="29" y="2806"/>
                </a:lnTo>
                <a:lnTo>
                  <a:pt x="50" y="2927"/>
                </a:lnTo>
                <a:lnTo>
                  <a:pt x="77" y="3044"/>
                </a:lnTo>
                <a:lnTo>
                  <a:pt x="110" y="3160"/>
                </a:lnTo>
                <a:lnTo>
                  <a:pt x="148" y="3273"/>
                </a:lnTo>
                <a:lnTo>
                  <a:pt x="192" y="3384"/>
                </a:lnTo>
                <a:lnTo>
                  <a:pt x="240" y="3492"/>
                </a:lnTo>
                <a:lnTo>
                  <a:pt x="295" y="3597"/>
                </a:lnTo>
                <a:lnTo>
                  <a:pt x="353" y="3699"/>
                </a:lnTo>
                <a:lnTo>
                  <a:pt x="416" y="3797"/>
                </a:lnTo>
                <a:lnTo>
                  <a:pt x="484" y="3893"/>
                </a:lnTo>
                <a:lnTo>
                  <a:pt x="556" y="3985"/>
                </a:lnTo>
                <a:lnTo>
                  <a:pt x="633" y="4074"/>
                </a:lnTo>
                <a:lnTo>
                  <a:pt x="714" y="4158"/>
                </a:lnTo>
                <a:lnTo>
                  <a:pt x="798" y="4238"/>
                </a:lnTo>
                <a:lnTo>
                  <a:pt x="886" y="4315"/>
                </a:lnTo>
                <a:lnTo>
                  <a:pt x="979" y="4387"/>
                </a:lnTo>
                <a:lnTo>
                  <a:pt x="1074" y="4456"/>
                </a:lnTo>
                <a:lnTo>
                  <a:pt x="1172" y="4519"/>
                </a:lnTo>
                <a:lnTo>
                  <a:pt x="1275" y="4578"/>
                </a:lnTo>
                <a:lnTo>
                  <a:pt x="1380" y="4632"/>
                </a:lnTo>
                <a:lnTo>
                  <a:pt x="1488" y="4680"/>
                </a:lnTo>
                <a:lnTo>
                  <a:pt x="1598" y="4724"/>
                </a:lnTo>
                <a:lnTo>
                  <a:pt x="1711" y="4761"/>
                </a:lnTo>
                <a:lnTo>
                  <a:pt x="1826" y="4795"/>
                </a:lnTo>
                <a:lnTo>
                  <a:pt x="1944" y="4822"/>
                </a:lnTo>
                <a:lnTo>
                  <a:pt x="2064" y="4844"/>
                </a:lnTo>
                <a:lnTo>
                  <a:pt x="2187" y="4858"/>
                </a:lnTo>
                <a:lnTo>
                  <a:pt x="2309" y="4869"/>
                </a:lnTo>
                <a:lnTo>
                  <a:pt x="2434" y="4872"/>
                </a:lnTo>
                <a:lnTo>
                  <a:pt x="2480" y="4871"/>
                </a:lnTo>
                <a:lnTo>
                  <a:pt x="2525" y="4870"/>
                </a:lnTo>
                <a:lnTo>
                  <a:pt x="2569" y="4869"/>
                </a:lnTo>
                <a:lnTo>
                  <a:pt x="2614" y="4865"/>
                </a:lnTo>
                <a:lnTo>
                  <a:pt x="2656" y="4862"/>
                </a:lnTo>
                <a:lnTo>
                  <a:pt x="2700" y="4857"/>
                </a:lnTo>
                <a:lnTo>
                  <a:pt x="2743" y="4853"/>
                </a:lnTo>
                <a:lnTo>
                  <a:pt x="2786" y="4847"/>
                </a:lnTo>
                <a:lnTo>
                  <a:pt x="2829" y="4840"/>
                </a:lnTo>
                <a:lnTo>
                  <a:pt x="2872" y="4832"/>
                </a:lnTo>
                <a:lnTo>
                  <a:pt x="2913" y="4825"/>
                </a:lnTo>
                <a:lnTo>
                  <a:pt x="2955" y="4817"/>
                </a:lnTo>
                <a:lnTo>
                  <a:pt x="2997" y="4807"/>
                </a:lnTo>
                <a:lnTo>
                  <a:pt x="3038" y="4796"/>
                </a:lnTo>
                <a:lnTo>
                  <a:pt x="3079" y="4785"/>
                </a:lnTo>
                <a:lnTo>
                  <a:pt x="3120" y="4774"/>
                </a:lnTo>
                <a:lnTo>
                  <a:pt x="3160" y="4761"/>
                </a:lnTo>
                <a:lnTo>
                  <a:pt x="3201" y="4748"/>
                </a:lnTo>
                <a:lnTo>
                  <a:pt x="3241" y="4734"/>
                </a:lnTo>
                <a:lnTo>
                  <a:pt x="3281" y="4720"/>
                </a:lnTo>
                <a:lnTo>
                  <a:pt x="3320" y="4704"/>
                </a:lnTo>
                <a:lnTo>
                  <a:pt x="3360" y="4688"/>
                </a:lnTo>
                <a:lnTo>
                  <a:pt x="3399" y="4671"/>
                </a:lnTo>
                <a:lnTo>
                  <a:pt x="3439" y="4654"/>
                </a:lnTo>
                <a:lnTo>
                  <a:pt x="3477" y="4636"/>
                </a:lnTo>
                <a:lnTo>
                  <a:pt x="3516" y="4617"/>
                </a:lnTo>
                <a:lnTo>
                  <a:pt x="3555" y="4597"/>
                </a:lnTo>
                <a:lnTo>
                  <a:pt x="3593" y="4577"/>
                </a:lnTo>
                <a:lnTo>
                  <a:pt x="3630" y="4556"/>
                </a:lnTo>
                <a:lnTo>
                  <a:pt x="3668" y="4535"/>
                </a:lnTo>
                <a:lnTo>
                  <a:pt x="3707" y="4512"/>
                </a:lnTo>
                <a:lnTo>
                  <a:pt x="3744" y="4489"/>
                </a:lnTo>
                <a:lnTo>
                  <a:pt x="3763" y="4477"/>
                </a:lnTo>
                <a:lnTo>
                  <a:pt x="3787" y="4463"/>
                </a:lnTo>
                <a:lnTo>
                  <a:pt x="3813" y="4447"/>
                </a:lnTo>
                <a:lnTo>
                  <a:pt x="3843" y="4428"/>
                </a:lnTo>
                <a:lnTo>
                  <a:pt x="3863" y="4415"/>
                </a:lnTo>
                <a:lnTo>
                  <a:pt x="3884" y="4406"/>
                </a:lnTo>
                <a:lnTo>
                  <a:pt x="3902" y="4401"/>
                </a:lnTo>
                <a:lnTo>
                  <a:pt x="3920" y="4397"/>
                </a:lnTo>
                <a:lnTo>
                  <a:pt x="3937" y="4396"/>
                </a:lnTo>
                <a:lnTo>
                  <a:pt x="3952" y="4398"/>
                </a:lnTo>
                <a:lnTo>
                  <a:pt x="3968" y="4402"/>
                </a:lnTo>
                <a:lnTo>
                  <a:pt x="3983" y="4407"/>
                </a:lnTo>
                <a:lnTo>
                  <a:pt x="3997" y="4415"/>
                </a:lnTo>
                <a:lnTo>
                  <a:pt x="4013" y="4424"/>
                </a:lnTo>
                <a:lnTo>
                  <a:pt x="4028" y="4436"/>
                </a:lnTo>
                <a:lnTo>
                  <a:pt x="4044" y="4448"/>
                </a:lnTo>
                <a:lnTo>
                  <a:pt x="4077" y="4475"/>
                </a:lnTo>
                <a:lnTo>
                  <a:pt x="4114" y="4505"/>
                </a:lnTo>
                <a:lnTo>
                  <a:pt x="4134" y="4521"/>
                </a:lnTo>
                <a:lnTo>
                  <a:pt x="4155" y="4538"/>
                </a:lnTo>
                <a:lnTo>
                  <a:pt x="4178" y="4554"/>
                </a:lnTo>
                <a:lnTo>
                  <a:pt x="4203" y="4570"/>
                </a:lnTo>
                <a:lnTo>
                  <a:pt x="4230" y="4586"/>
                </a:lnTo>
                <a:lnTo>
                  <a:pt x="4258" y="4601"/>
                </a:lnTo>
                <a:lnTo>
                  <a:pt x="4289" y="4616"/>
                </a:lnTo>
                <a:lnTo>
                  <a:pt x="4322" y="4630"/>
                </a:lnTo>
                <a:lnTo>
                  <a:pt x="4358" y="4642"/>
                </a:lnTo>
                <a:lnTo>
                  <a:pt x="4398" y="4653"/>
                </a:lnTo>
                <a:lnTo>
                  <a:pt x="4439" y="4663"/>
                </a:lnTo>
                <a:lnTo>
                  <a:pt x="4483" y="4671"/>
                </a:lnTo>
                <a:lnTo>
                  <a:pt x="4532" y="4678"/>
                </a:lnTo>
                <a:lnTo>
                  <a:pt x="4583" y="4683"/>
                </a:lnTo>
                <a:lnTo>
                  <a:pt x="4639" y="4686"/>
                </a:lnTo>
                <a:lnTo>
                  <a:pt x="4697" y="4686"/>
                </a:lnTo>
                <a:lnTo>
                  <a:pt x="4677" y="4675"/>
                </a:lnTo>
                <a:lnTo>
                  <a:pt x="4657" y="4662"/>
                </a:lnTo>
                <a:lnTo>
                  <a:pt x="4639" y="4649"/>
                </a:lnTo>
                <a:lnTo>
                  <a:pt x="4621" y="4635"/>
                </a:lnTo>
                <a:lnTo>
                  <a:pt x="4604" y="4620"/>
                </a:lnTo>
                <a:lnTo>
                  <a:pt x="4589" y="4606"/>
                </a:lnTo>
                <a:lnTo>
                  <a:pt x="4574" y="4590"/>
                </a:lnTo>
                <a:lnTo>
                  <a:pt x="4561" y="4574"/>
                </a:lnTo>
                <a:lnTo>
                  <a:pt x="4547" y="4557"/>
                </a:lnTo>
                <a:lnTo>
                  <a:pt x="4536" y="4540"/>
                </a:lnTo>
                <a:lnTo>
                  <a:pt x="4525" y="4522"/>
                </a:lnTo>
                <a:lnTo>
                  <a:pt x="4515" y="4504"/>
                </a:lnTo>
                <a:lnTo>
                  <a:pt x="4506" y="4486"/>
                </a:lnTo>
                <a:lnTo>
                  <a:pt x="4497" y="4467"/>
                </a:lnTo>
                <a:lnTo>
                  <a:pt x="4489" y="4448"/>
                </a:lnTo>
                <a:lnTo>
                  <a:pt x="4482" y="4429"/>
                </a:lnTo>
                <a:lnTo>
                  <a:pt x="4476" y="4410"/>
                </a:lnTo>
                <a:lnTo>
                  <a:pt x="4471" y="4390"/>
                </a:lnTo>
                <a:lnTo>
                  <a:pt x="4466" y="4370"/>
                </a:lnTo>
                <a:lnTo>
                  <a:pt x="4462" y="4351"/>
                </a:lnTo>
                <a:lnTo>
                  <a:pt x="4458" y="4332"/>
                </a:lnTo>
                <a:lnTo>
                  <a:pt x="4455" y="4312"/>
                </a:lnTo>
                <a:lnTo>
                  <a:pt x="4453" y="4292"/>
                </a:lnTo>
                <a:lnTo>
                  <a:pt x="4452" y="4273"/>
                </a:lnTo>
                <a:lnTo>
                  <a:pt x="4449" y="4235"/>
                </a:lnTo>
                <a:lnTo>
                  <a:pt x="4450" y="4198"/>
                </a:lnTo>
                <a:lnTo>
                  <a:pt x="4453" y="4163"/>
                </a:lnTo>
                <a:lnTo>
                  <a:pt x="4457" y="4129"/>
                </a:lnTo>
                <a:lnTo>
                  <a:pt x="4463" y="4093"/>
                </a:lnTo>
                <a:lnTo>
                  <a:pt x="4471" y="4057"/>
                </a:lnTo>
                <a:lnTo>
                  <a:pt x="4480" y="4020"/>
                </a:lnTo>
                <a:lnTo>
                  <a:pt x="4490" y="3982"/>
                </a:lnTo>
                <a:lnTo>
                  <a:pt x="4502" y="3944"/>
                </a:lnTo>
                <a:lnTo>
                  <a:pt x="4516" y="3906"/>
                </a:lnTo>
                <a:lnTo>
                  <a:pt x="4529" y="3866"/>
                </a:lnTo>
                <a:lnTo>
                  <a:pt x="4545" y="3826"/>
                </a:lnTo>
                <a:lnTo>
                  <a:pt x="4577" y="3743"/>
                </a:lnTo>
                <a:lnTo>
                  <a:pt x="4612" y="3656"/>
                </a:lnTo>
                <a:lnTo>
                  <a:pt x="4648" y="3566"/>
                </a:lnTo>
                <a:lnTo>
                  <a:pt x="4684" y="3470"/>
                </a:lnTo>
                <a:lnTo>
                  <a:pt x="4702" y="3421"/>
                </a:lnTo>
                <a:lnTo>
                  <a:pt x="4720" y="3371"/>
                </a:lnTo>
                <a:lnTo>
                  <a:pt x="4737" y="3319"/>
                </a:lnTo>
                <a:lnTo>
                  <a:pt x="4754" y="3266"/>
                </a:lnTo>
                <a:lnTo>
                  <a:pt x="4769" y="3211"/>
                </a:lnTo>
                <a:lnTo>
                  <a:pt x="4785" y="3156"/>
                </a:lnTo>
                <a:lnTo>
                  <a:pt x="4800" y="3098"/>
                </a:lnTo>
                <a:lnTo>
                  <a:pt x="4812" y="3039"/>
                </a:lnTo>
                <a:lnTo>
                  <a:pt x="4825" y="2979"/>
                </a:lnTo>
                <a:lnTo>
                  <a:pt x="4836" y="2917"/>
                </a:lnTo>
                <a:lnTo>
                  <a:pt x="4846" y="2853"/>
                </a:lnTo>
                <a:lnTo>
                  <a:pt x="4854" y="2787"/>
                </a:lnTo>
                <a:lnTo>
                  <a:pt x="4861" y="2721"/>
                </a:lnTo>
                <a:lnTo>
                  <a:pt x="4865" y="2652"/>
                </a:lnTo>
                <a:lnTo>
                  <a:pt x="4869" y="2581"/>
                </a:lnTo>
                <a:lnTo>
                  <a:pt x="4870" y="2508"/>
                </a:lnTo>
                <a:close/>
              </a:path>
            </a:pathLst>
          </a:custGeom>
          <a:solidFill>
            <a:srgbClr val="123E6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淘宝店chenying0907 7">
            <a:extLst>
              <a:ext uri="{FF2B5EF4-FFF2-40B4-BE49-F238E27FC236}">
                <a16:creationId xmlns:a16="http://schemas.microsoft.com/office/drawing/2014/main" id="{A6AAF049-0923-41EB-9B8F-3C2BB5BC30C7}"/>
              </a:ext>
            </a:extLst>
          </p:cNvPr>
          <p:cNvSpPr>
            <a:spLocks/>
          </p:cNvSpPr>
          <p:nvPr/>
        </p:nvSpPr>
        <p:spPr bwMode="auto">
          <a:xfrm>
            <a:off x="4597394" y="2029323"/>
            <a:ext cx="966490" cy="966788"/>
          </a:xfrm>
          <a:custGeom>
            <a:avLst/>
            <a:gdLst>
              <a:gd name="T0" fmla="*/ 2 w 4869"/>
              <a:gd name="T1" fmla="*/ 2493 h 4872"/>
              <a:gd name="T2" fmla="*/ 3 w 4869"/>
              <a:gd name="T3" fmla="*/ 2311 h 4872"/>
              <a:gd name="T4" fmla="*/ 76 w 4869"/>
              <a:gd name="T5" fmla="*/ 1827 h 4872"/>
              <a:gd name="T6" fmla="*/ 240 w 4869"/>
              <a:gd name="T7" fmla="*/ 1380 h 4872"/>
              <a:gd name="T8" fmla="*/ 484 w 4869"/>
              <a:gd name="T9" fmla="*/ 979 h 4872"/>
              <a:gd name="T10" fmla="*/ 798 w 4869"/>
              <a:gd name="T11" fmla="*/ 633 h 4872"/>
              <a:gd name="T12" fmla="*/ 1172 w 4869"/>
              <a:gd name="T13" fmla="*/ 353 h 4872"/>
              <a:gd name="T14" fmla="*/ 1598 w 4869"/>
              <a:gd name="T15" fmla="*/ 148 h 4872"/>
              <a:gd name="T16" fmla="*/ 2064 w 4869"/>
              <a:gd name="T17" fmla="*/ 29 h 4872"/>
              <a:gd name="T18" fmla="*/ 2560 w 4869"/>
              <a:gd name="T19" fmla="*/ 4 h 4872"/>
              <a:gd name="T20" fmla="*/ 3043 w 4869"/>
              <a:gd name="T21" fmla="*/ 77 h 4872"/>
              <a:gd name="T22" fmla="*/ 3490 w 4869"/>
              <a:gd name="T23" fmla="*/ 241 h 4872"/>
              <a:gd name="T24" fmla="*/ 3891 w 4869"/>
              <a:gd name="T25" fmla="*/ 484 h 4872"/>
              <a:gd name="T26" fmla="*/ 4237 w 4869"/>
              <a:gd name="T27" fmla="*/ 799 h 4872"/>
              <a:gd name="T28" fmla="*/ 4516 w 4869"/>
              <a:gd name="T29" fmla="*/ 1173 h 4872"/>
              <a:gd name="T30" fmla="*/ 4721 w 4869"/>
              <a:gd name="T31" fmla="*/ 1598 h 4872"/>
              <a:gd name="T32" fmla="*/ 4841 w 4869"/>
              <a:gd name="T33" fmla="*/ 2065 h 4872"/>
              <a:gd name="T34" fmla="*/ 4866 w 4869"/>
              <a:gd name="T35" fmla="*/ 2561 h 4872"/>
              <a:gd name="T36" fmla="*/ 4792 w 4869"/>
              <a:gd name="T37" fmla="*/ 3045 h 4872"/>
              <a:gd name="T38" fmla="*/ 4629 w 4869"/>
              <a:gd name="T39" fmla="*/ 3492 h 4872"/>
              <a:gd name="T40" fmla="*/ 4386 w 4869"/>
              <a:gd name="T41" fmla="*/ 3894 h 4872"/>
              <a:gd name="T42" fmla="*/ 4071 w 4869"/>
              <a:gd name="T43" fmla="*/ 4239 h 4872"/>
              <a:gd name="T44" fmla="*/ 3697 w 4869"/>
              <a:gd name="T45" fmla="*/ 4519 h 4872"/>
              <a:gd name="T46" fmla="*/ 3271 w 4869"/>
              <a:gd name="T47" fmla="*/ 4724 h 4872"/>
              <a:gd name="T48" fmla="*/ 2806 w 4869"/>
              <a:gd name="T49" fmla="*/ 4844 h 4872"/>
              <a:gd name="T50" fmla="*/ 2390 w 4869"/>
              <a:gd name="T51" fmla="*/ 4871 h 4872"/>
              <a:gd name="T52" fmla="*/ 2213 w 4869"/>
              <a:gd name="T53" fmla="*/ 4862 h 4872"/>
              <a:gd name="T54" fmla="*/ 2041 w 4869"/>
              <a:gd name="T55" fmla="*/ 4841 h 4872"/>
              <a:gd name="T56" fmla="*/ 1873 w 4869"/>
              <a:gd name="T57" fmla="*/ 4807 h 4872"/>
              <a:gd name="T58" fmla="*/ 1709 w 4869"/>
              <a:gd name="T59" fmla="*/ 4762 h 4872"/>
              <a:gd name="T60" fmla="*/ 1549 w 4869"/>
              <a:gd name="T61" fmla="*/ 4704 h 4872"/>
              <a:gd name="T62" fmla="*/ 1393 w 4869"/>
              <a:gd name="T63" fmla="*/ 4637 h 4872"/>
              <a:gd name="T64" fmla="*/ 1239 w 4869"/>
              <a:gd name="T65" fmla="*/ 4557 h 4872"/>
              <a:gd name="T66" fmla="*/ 1106 w 4869"/>
              <a:gd name="T67" fmla="*/ 4478 h 4872"/>
              <a:gd name="T68" fmla="*/ 1006 w 4869"/>
              <a:gd name="T69" fmla="*/ 4416 h 4872"/>
              <a:gd name="T70" fmla="*/ 933 w 4869"/>
              <a:gd name="T71" fmla="*/ 4397 h 4872"/>
              <a:gd name="T72" fmla="*/ 872 w 4869"/>
              <a:gd name="T73" fmla="*/ 4416 h 4872"/>
              <a:gd name="T74" fmla="*/ 793 w 4869"/>
              <a:gd name="T75" fmla="*/ 4475 h 4872"/>
              <a:gd name="T76" fmla="*/ 692 w 4869"/>
              <a:gd name="T77" fmla="*/ 4554 h 4872"/>
              <a:gd name="T78" fmla="*/ 580 w 4869"/>
              <a:gd name="T79" fmla="*/ 4616 h 4872"/>
              <a:gd name="T80" fmla="*/ 430 w 4869"/>
              <a:gd name="T81" fmla="*/ 4664 h 4872"/>
              <a:gd name="T82" fmla="*/ 231 w 4869"/>
              <a:gd name="T83" fmla="*/ 4686 h 4872"/>
              <a:gd name="T84" fmla="*/ 231 w 4869"/>
              <a:gd name="T85" fmla="*/ 4649 h 4872"/>
              <a:gd name="T86" fmla="*/ 295 w 4869"/>
              <a:gd name="T87" fmla="*/ 4590 h 4872"/>
              <a:gd name="T88" fmla="*/ 345 w 4869"/>
              <a:gd name="T89" fmla="*/ 4523 h 4872"/>
              <a:gd name="T90" fmla="*/ 381 w 4869"/>
              <a:gd name="T91" fmla="*/ 4448 h 4872"/>
              <a:gd name="T92" fmla="*/ 403 w 4869"/>
              <a:gd name="T93" fmla="*/ 4371 h 4872"/>
              <a:gd name="T94" fmla="*/ 417 w 4869"/>
              <a:gd name="T95" fmla="*/ 4293 h 4872"/>
              <a:gd name="T96" fmla="*/ 417 w 4869"/>
              <a:gd name="T97" fmla="*/ 4163 h 4872"/>
              <a:gd name="T98" fmla="*/ 390 w 4869"/>
              <a:gd name="T99" fmla="*/ 4020 h 4872"/>
              <a:gd name="T100" fmla="*/ 340 w 4869"/>
              <a:gd name="T101" fmla="*/ 3867 h 4872"/>
              <a:gd name="T102" fmla="*/ 222 w 4869"/>
              <a:gd name="T103" fmla="*/ 3567 h 4872"/>
              <a:gd name="T104" fmla="*/ 133 w 4869"/>
              <a:gd name="T105" fmla="*/ 3320 h 4872"/>
              <a:gd name="T106" fmla="*/ 70 w 4869"/>
              <a:gd name="T107" fmla="*/ 3099 h 4872"/>
              <a:gd name="T108" fmla="*/ 23 w 4869"/>
              <a:gd name="T109" fmla="*/ 2853 h 4872"/>
              <a:gd name="T110" fmla="*/ 1 w 4869"/>
              <a:gd name="T111" fmla="*/ 2581 h 4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69" h="4872">
                <a:moveTo>
                  <a:pt x="0" y="2508"/>
                </a:moveTo>
                <a:lnTo>
                  <a:pt x="1" y="2510"/>
                </a:lnTo>
                <a:lnTo>
                  <a:pt x="2" y="2512"/>
                </a:lnTo>
                <a:lnTo>
                  <a:pt x="2" y="2493"/>
                </a:lnTo>
                <a:lnTo>
                  <a:pt x="1" y="2474"/>
                </a:lnTo>
                <a:lnTo>
                  <a:pt x="0" y="2455"/>
                </a:lnTo>
                <a:lnTo>
                  <a:pt x="0" y="2436"/>
                </a:lnTo>
                <a:lnTo>
                  <a:pt x="3" y="2311"/>
                </a:lnTo>
                <a:lnTo>
                  <a:pt x="12" y="2187"/>
                </a:lnTo>
                <a:lnTo>
                  <a:pt x="28" y="2065"/>
                </a:lnTo>
                <a:lnTo>
                  <a:pt x="49" y="1945"/>
                </a:lnTo>
                <a:lnTo>
                  <a:pt x="76" y="1827"/>
                </a:lnTo>
                <a:lnTo>
                  <a:pt x="109" y="1712"/>
                </a:lnTo>
                <a:lnTo>
                  <a:pt x="147" y="1598"/>
                </a:lnTo>
                <a:lnTo>
                  <a:pt x="191" y="1488"/>
                </a:lnTo>
                <a:lnTo>
                  <a:pt x="240" y="1380"/>
                </a:lnTo>
                <a:lnTo>
                  <a:pt x="294" y="1276"/>
                </a:lnTo>
                <a:lnTo>
                  <a:pt x="352" y="1173"/>
                </a:lnTo>
                <a:lnTo>
                  <a:pt x="416" y="1074"/>
                </a:lnTo>
                <a:lnTo>
                  <a:pt x="484" y="979"/>
                </a:lnTo>
                <a:lnTo>
                  <a:pt x="556" y="887"/>
                </a:lnTo>
                <a:lnTo>
                  <a:pt x="633" y="799"/>
                </a:lnTo>
                <a:lnTo>
                  <a:pt x="713" y="714"/>
                </a:lnTo>
                <a:lnTo>
                  <a:pt x="798" y="633"/>
                </a:lnTo>
                <a:lnTo>
                  <a:pt x="887" y="556"/>
                </a:lnTo>
                <a:lnTo>
                  <a:pt x="978" y="484"/>
                </a:lnTo>
                <a:lnTo>
                  <a:pt x="1074" y="416"/>
                </a:lnTo>
                <a:lnTo>
                  <a:pt x="1172" y="353"/>
                </a:lnTo>
                <a:lnTo>
                  <a:pt x="1274" y="295"/>
                </a:lnTo>
                <a:lnTo>
                  <a:pt x="1379" y="241"/>
                </a:lnTo>
                <a:lnTo>
                  <a:pt x="1487" y="192"/>
                </a:lnTo>
                <a:lnTo>
                  <a:pt x="1598" y="148"/>
                </a:lnTo>
                <a:lnTo>
                  <a:pt x="1710" y="110"/>
                </a:lnTo>
                <a:lnTo>
                  <a:pt x="1826" y="77"/>
                </a:lnTo>
                <a:lnTo>
                  <a:pt x="1944" y="50"/>
                </a:lnTo>
                <a:lnTo>
                  <a:pt x="2064" y="29"/>
                </a:lnTo>
                <a:lnTo>
                  <a:pt x="2186" y="13"/>
                </a:lnTo>
                <a:lnTo>
                  <a:pt x="2310" y="4"/>
                </a:lnTo>
                <a:lnTo>
                  <a:pt x="2435" y="0"/>
                </a:lnTo>
                <a:lnTo>
                  <a:pt x="2560" y="4"/>
                </a:lnTo>
                <a:lnTo>
                  <a:pt x="2684" y="13"/>
                </a:lnTo>
                <a:lnTo>
                  <a:pt x="2806" y="29"/>
                </a:lnTo>
                <a:lnTo>
                  <a:pt x="2925" y="50"/>
                </a:lnTo>
                <a:lnTo>
                  <a:pt x="3043" y="77"/>
                </a:lnTo>
                <a:lnTo>
                  <a:pt x="3158" y="110"/>
                </a:lnTo>
                <a:lnTo>
                  <a:pt x="3271" y="148"/>
                </a:lnTo>
                <a:lnTo>
                  <a:pt x="3383" y="192"/>
                </a:lnTo>
                <a:lnTo>
                  <a:pt x="3490" y="241"/>
                </a:lnTo>
                <a:lnTo>
                  <a:pt x="3594" y="295"/>
                </a:lnTo>
                <a:lnTo>
                  <a:pt x="3697" y="353"/>
                </a:lnTo>
                <a:lnTo>
                  <a:pt x="3796" y="416"/>
                </a:lnTo>
                <a:lnTo>
                  <a:pt x="3891" y="484"/>
                </a:lnTo>
                <a:lnTo>
                  <a:pt x="3983" y="556"/>
                </a:lnTo>
                <a:lnTo>
                  <a:pt x="4071" y="633"/>
                </a:lnTo>
                <a:lnTo>
                  <a:pt x="4156" y="714"/>
                </a:lnTo>
                <a:lnTo>
                  <a:pt x="4237" y="799"/>
                </a:lnTo>
                <a:lnTo>
                  <a:pt x="4313" y="887"/>
                </a:lnTo>
                <a:lnTo>
                  <a:pt x="4386" y="979"/>
                </a:lnTo>
                <a:lnTo>
                  <a:pt x="4453" y="1074"/>
                </a:lnTo>
                <a:lnTo>
                  <a:pt x="4516" y="1173"/>
                </a:lnTo>
                <a:lnTo>
                  <a:pt x="4575" y="1276"/>
                </a:lnTo>
                <a:lnTo>
                  <a:pt x="4629" y="1380"/>
                </a:lnTo>
                <a:lnTo>
                  <a:pt x="4677" y="1488"/>
                </a:lnTo>
                <a:lnTo>
                  <a:pt x="4721" y="1598"/>
                </a:lnTo>
                <a:lnTo>
                  <a:pt x="4760" y="1712"/>
                </a:lnTo>
                <a:lnTo>
                  <a:pt x="4792" y="1827"/>
                </a:lnTo>
                <a:lnTo>
                  <a:pt x="4819" y="1945"/>
                </a:lnTo>
                <a:lnTo>
                  <a:pt x="4841" y="2065"/>
                </a:lnTo>
                <a:lnTo>
                  <a:pt x="4857" y="2187"/>
                </a:lnTo>
                <a:lnTo>
                  <a:pt x="4866" y="2311"/>
                </a:lnTo>
                <a:lnTo>
                  <a:pt x="4869" y="2436"/>
                </a:lnTo>
                <a:lnTo>
                  <a:pt x="4866" y="2561"/>
                </a:lnTo>
                <a:lnTo>
                  <a:pt x="4857" y="2685"/>
                </a:lnTo>
                <a:lnTo>
                  <a:pt x="4841" y="2807"/>
                </a:lnTo>
                <a:lnTo>
                  <a:pt x="4819" y="2927"/>
                </a:lnTo>
                <a:lnTo>
                  <a:pt x="4792" y="3045"/>
                </a:lnTo>
                <a:lnTo>
                  <a:pt x="4760" y="3161"/>
                </a:lnTo>
                <a:lnTo>
                  <a:pt x="4721" y="3274"/>
                </a:lnTo>
                <a:lnTo>
                  <a:pt x="4677" y="3384"/>
                </a:lnTo>
                <a:lnTo>
                  <a:pt x="4629" y="3492"/>
                </a:lnTo>
                <a:lnTo>
                  <a:pt x="4575" y="3597"/>
                </a:lnTo>
                <a:lnTo>
                  <a:pt x="4516" y="3699"/>
                </a:lnTo>
                <a:lnTo>
                  <a:pt x="4453" y="3798"/>
                </a:lnTo>
                <a:lnTo>
                  <a:pt x="4386" y="3894"/>
                </a:lnTo>
                <a:lnTo>
                  <a:pt x="4313" y="3985"/>
                </a:lnTo>
                <a:lnTo>
                  <a:pt x="4237" y="4074"/>
                </a:lnTo>
                <a:lnTo>
                  <a:pt x="4156" y="4159"/>
                </a:lnTo>
                <a:lnTo>
                  <a:pt x="4071" y="4239"/>
                </a:lnTo>
                <a:lnTo>
                  <a:pt x="3983" y="4315"/>
                </a:lnTo>
                <a:lnTo>
                  <a:pt x="3891" y="4388"/>
                </a:lnTo>
                <a:lnTo>
                  <a:pt x="3796" y="4456"/>
                </a:lnTo>
                <a:lnTo>
                  <a:pt x="3697" y="4519"/>
                </a:lnTo>
                <a:lnTo>
                  <a:pt x="3594" y="4578"/>
                </a:lnTo>
                <a:lnTo>
                  <a:pt x="3490" y="4631"/>
                </a:lnTo>
                <a:lnTo>
                  <a:pt x="3383" y="4681"/>
                </a:lnTo>
                <a:lnTo>
                  <a:pt x="3271" y="4724"/>
                </a:lnTo>
                <a:lnTo>
                  <a:pt x="3158" y="4762"/>
                </a:lnTo>
                <a:lnTo>
                  <a:pt x="3043" y="4796"/>
                </a:lnTo>
                <a:lnTo>
                  <a:pt x="2925" y="4823"/>
                </a:lnTo>
                <a:lnTo>
                  <a:pt x="2806" y="4844"/>
                </a:lnTo>
                <a:lnTo>
                  <a:pt x="2684" y="4859"/>
                </a:lnTo>
                <a:lnTo>
                  <a:pt x="2560" y="4869"/>
                </a:lnTo>
                <a:lnTo>
                  <a:pt x="2435" y="4872"/>
                </a:lnTo>
                <a:lnTo>
                  <a:pt x="2390" y="4871"/>
                </a:lnTo>
                <a:lnTo>
                  <a:pt x="2345" y="4870"/>
                </a:lnTo>
                <a:lnTo>
                  <a:pt x="2301" y="4868"/>
                </a:lnTo>
                <a:lnTo>
                  <a:pt x="2257" y="4866"/>
                </a:lnTo>
                <a:lnTo>
                  <a:pt x="2213" y="4862"/>
                </a:lnTo>
                <a:lnTo>
                  <a:pt x="2169" y="4858"/>
                </a:lnTo>
                <a:lnTo>
                  <a:pt x="2126" y="4853"/>
                </a:lnTo>
                <a:lnTo>
                  <a:pt x="2083" y="4848"/>
                </a:lnTo>
                <a:lnTo>
                  <a:pt x="2041" y="4841"/>
                </a:lnTo>
                <a:lnTo>
                  <a:pt x="1998" y="4833"/>
                </a:lnTo>
                <a:lnTo>
                  <a:pt x="1956" y="4825"/>
                </a:lnTo>
                <a:lnTo>
                  <a:pt x="1914" y="4817"/>
                </a:lnTo>
                <a:lnTo>
                  <a:pt x="1873" y="4807"/>
                </a:lnTo>
                <a:lnTo>
                  <a:pt x="1831" y="4797"/>
                </a:lnTo>
                <a:lnTo>
                  <a:pt x="1790" y="4786"/>
                </a:lnTo>
                <a:lnTo>
                  <a:pt x="1750" y="4774"/>
                </a:lnTo>
                <a:lnTo>
                  <a:pt x="1709" y="4762"/>
                </a:lnTo>
                <a:lnTo>
                  <a:pt x="1669" y="4748"/>
                </a:lnTo>
                <a:lnTo>
                  <a:pt x="1628" y="4735"/>
                </a:lnTo>
                <a:lnTo>
                  <a:pt x="1589" y="4720"/>
                </a:lnTo>
                <a:lnTo>
                  <a:pt x="1549" y="4704"/>
                </a:lnTo>
                <a:lnTo>
                  <a:pt x="1510" y="4689"/>
                </a:lnTo>
                <a:lnTo>
                  <a:pt x="1470" y="4672"/>
                </a:lnTo>
                <a:lnTo>
                  <a:pt x="1431" y="4655"/>
                </a:lnTo>
                <a:lnTo>
                  <a:pt x="1393" y="4637"/>
                </a:lnTo>
                <a:lnTo>
                  <a:pt x="1353" y="4618"/>
                </a:lnTo>
                <a:lnTo>
                  <a:pt x="1315" y="4597"/>
                </a:lnTo>
                <a:lnTo>
                  <a:pt x="1276" y="4577"/>
                </a:lnTo>
                <a:lnTo>
                  <a:pt x="1239" y="4557"/>
                </a:lnTo>
                <a:lnTo>
                  <a:pt x="1201" y="4535"/>
                </a:lnTo>
                <a:lnTo>
                  <a:pt x="1164" y="4513"/>
                </a:lnTo>
                <a:lnTo>
                  <a:pt x="1125" y="4489"/>
                </a:lnTo>
                <a:lnTo>
                  <a:pt x="1106" y="4478"/>
                </a:lnTo>
                <a:lnTo>
                  <a:pt x="1083" y="4463"/>
                </a:lnTo>
                <a:lnTo>
                  <a:pt x="1057" y="4447"/>
                </a:lnTo>
                <a:lnTo>
                  <a:pt x="1026" y="4428"/>
                </a:lnTo>
                <a:lnTo>
                  <a:pt x="1006" y="4416"/>
                </a:lnTo>
                <a:lnTo>
                  <a:pt x="986" y="4407"/>
                </a:lnTo>
                <a:lnTo>
                  <a:pt x="968" y="4401"/>
                </a:lnTo>
                <a:lnTo>
                  <a:pt x="950" y="4398"/>
                </a:lnTo>
                <a:lnTo>
                  <a:pt x="933" y="4397"/>
                </a:lnTo>
                <a:lnTo>
                  <a:pt x="917" y="4399"/>
                </a:lnTo>
                <a:lnTo>
                  <a:pt x="901" y="4402"/>
                </a:lnTo>
                <a:lnTo>
                  <a:pt x="887" y="4408"/>
                </a:lnTo>
                <a:lnTo>
                  <a:pt x="872" y="4416"/>
                </a:lnTo>
                <a:lnTo>
                  <a:pt x="856" y="4425"/>
                </a:lnTo>
                <a:lnTo>
                  <a:pt x="841" y="4436"/>
                </a:lnTo>
                <a:lnTo>
                  <a:pt x="826" y="4448"/>
                </a:lnTo>
                <a:lnTo>
                  <a:pt x="793" y="4475"/>
                </a:lnTo>
                <a:lnTo>
                  <a:pt x="756" y="4506"/>
                </a:lnTo>
                <a:lnTo>
                  <a:pt x="736" y="4522"/>
                </a:lnTo>
                <a:lnTo>
                  <a:pt x="714" y="4539"/>
                </a:lnTo>
                <a:lnTo>
                  <a:pt x="692" y="4554"/>
                </a:lnTo>
                <a:lnTo>
                  <a:pt x="667" y="4570"/>
                </a:lnTo>
                <a:lnTo>
                  <a:pt x="640" y="4586"/>
                </a:lnTo>
                <a:lnTo>
                  <a:pt x="612" y="4602"/>
                </a:lnTo>
                <a:lnTo>
                  <a:pt x="580" y="4616"/>
                </a:lnTo>
                <a:lnTo>
                  <a:pt x="547" y="4630"/>
                </a:lnTo>
                <a:lnTo>
                  <a:pt x="511" y="4642"/>
                </a:lnTo>
                <a:lnTo>
                  <a:pt x="472" y="4654"/>
                </a:lnTo>
                <a:lnTo>
                  <a:pt x="430" y="4664"/>
                </a:lnTo>
                <a:lnTo>
                  <a:pt x="386" y="4672"/>
                </a:lnTo>
                <a:lnTo>
                  <a:pt x="338" y="4678"/>
                </a:lnTo>
                <a:lnTo>
                  <a:pt x="286" y="4683"/>
                </a:lnTo>
                <a:lnTo>
                  <a:pt x="231" y="4686"/>
                </a:lnTo>
                <a:lnTo>
                  <a:pt x="172" y="4686"/>
                </a:lnTo>
                <a:lnTo>
                  <a:pt x="192" y="4675"/>
                </a:lnTo>
                <a:lnTo>
                  <a:pt x="213" y="4663"/>
                </a:lnTo>
                <a:lnTo>
                  <a:pt x="231" y="4649"/>
                </a:lnTo>
                <a:lnTo>
                  <a:pt x="249" y="4636"/>
                </a:lnTo>
                <a:lnTo>
                  <a:pt x="266" y="4621"/>
                </a:lnTo>
                <a:lnTo>
                  <a:pt x="280" y="4606"/>
                </a:lnTo>
                <a:lnTo>
                  <a:pt x="295" y="4590"/>
                </a:lnTo>
                <a:lnTo>
                  <a:pt x="310" y="4575"/>
                </a:lnTo>
                <a:lnTo>
                  <a:pt x="322" y="4558"/>
                </a:lnTo>
                <a:lnTo>
                  <a:pt x="333" y="4541"/>
                </a:lnTo>
                <a:lnTo>
                  <a:pt x="345" y="4523"/>
                </a:lnTo>
                <a:lnTo>
                  <a:pt x="355" y="4505"/>
                </a:lnTo>
                <a:lnTo>
                  <a:pt x="364" y="4487"/>
                </a:lnTo>
                <a:lnTo>
                  <a:pt x="373" y="4468"/>
                </a:lnTo>
                <a:lnTo>
                  <a:pt x="381" y="4448"/>
                </a:lnTo>
                <a:lnTo>
                  <a:pt x="387" y="4429"/>
                </a:lnTo>
                <a:lnTo>
                  <a:pt x="393" y="4410"/>
                </a:lnTo>
                <a:lnTo>
                  <a:pt x="399" y="4391"/>
                </a:lnTo>
                <a:lnTo>
                  <a:pt x="403" y="4371"/>
                </a:lnTo>
                <a:lnTo>
                  <a:pt x="408" y="4351"/>
                </a:lnTo>
                <a:lnTo>
                  <a:pt x="411" y="4332"/>
                </a:lnTo>
                <a:lnTo>
                  <a:pt x="414" y="4312"/>
                </a:lnTo>
                <a:lnTo>
                  <a:pt x="417" y="4293"/>
                </a:lnTo>
                <a:lnTo>
                  <a:pt x="418" y="4274"/>
                </a:lnTo>
                <a:lnTo>
                  <a:pt x="420" y="4235"/>
                </a:lnTo>
                <a:lnTo>
                  <a:pt x="419" y="4198"/>
                </a:lnTo>
                <a:lnTo>
                  <a:pt x="417" y="4163"/>
                </a:lnTo>
                <a:lnTo>
                  <a:pt x="413" y="4129"/>
                </a:lnTo>
                <a:lnTo>
                  <a:pt x="407" y="4093"/>
                </a:lnTo>
                <a:lnTo>
                  <a:pt x="399" y="4057"/>
                </a:lnTo>
                <a:lnTo>
                  <a:pt x="390" y="4020"/>
                </a:lnTo>
                <a:lnTo>
                  <a:pt x="379" y="3983"/>
                </a:lnTo>
                <a:lnTo>
                  <a:pt x="367" y="3944"/>
                </a:lnTo>
                <a:lnTo>
                  <a:pt x="354" y="3906"/>
                </a:lnTo>
                <a:lnTo>
                  <a:pt x="340" y="3867"/>
                </a:lnTo>
                <a:lnTo>
                  <a:pt x="324" y="3826"/>
                </a:lnTo>
                <a:lnTo>
                  <a:pt x="293" y="3744"/>
                </a:lnTo>
                <a:lnTo>
                  <a:pt x="258" y="3657"/>
                </a:lnTo>
                <a:lnTo>
                  <a:pt x="222" y="3567"/>
                </a:lnTo>
                <a:lnTo>
                  <a:pt x="186" y="3471"/>
                </a:lnTo>
                <a:lnTo>
                  <a:pt x="168" y="3421"/>
                </a:lnTo>
                <a:lnTo>
                  <a:pt x="150" y="3372"/>
                </a:lnTo>
                <a:lnTo>
                  <a:pt x="133" y="3320"/>
                </a:lnTo>
                <a:lnTo>
                  <a:pt x="116" y="3266"/>
                </a:lnTo>
                <a:lnTo>
                  <a:pt x="100" y="3212"/>
                </a:lnTo>
                <a:lnTo>
                  <a:pt x="84" y="3155"/>
                </a:lnTo>
                <a:lnTo>
                  <a:pt x="70" y="3099"/>
                </a:lnTo>
                <a:lnTo>
                  <a:pt x="57" y="3039"/>
                </a:lnTo>
                <a:lnTo>
                  <a:pt x="45" y="2979"/>
                </a:lnTo>
                <a:lnTo>
                  <a:pt x="34" y="2917"/>
                </a:lnTo>
                <a:lnTo>
                  <a:pt x="23" y="2853"/>
                </a:lnTo>
                <a:lnTo>
                  <a:pt x="15" y="2788"/>
                </a:lnTo>
                <a:lnTo>
                  <a:pt x="9" y="2721"/>
                </a:lnTo>
                <a:lnTo>
                  <a:pt x="4" y="2651"/>
                </a:lnTo>
                <a:lnTo>
                  <a:pt x="1" y="2581"/>
                </a:lnTo>
                <a:lnTo>
                  <a:pt x="0" y="25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淘宝店chenying0907 9">
            <a:extLst>
              <a:ext uri="{FF2B5EF4-FFF2-40B4-BE49-F238E27FC236}">
                <a16:creationId xmlns:a16="http://schemas.microsoft.com/office/drawing/2014/main" id="{17836F66-7738-4C64-85C4-644CAD92475C}"/>
              </a:ext>
            </a:extLst>
          </p:cNvPr>
          <p:cNvSpPr>
            <a:spLocks/>
          </p:cNvSpPr>
          <p:nvPr/>
        </p:nvSpPr>
        <p:spPr bwMode="auto">
          <a:xfrm>
            <a:off x="3627730" y="2807198"/>
            <a:ext cx="966490" cy="966788"/>
          </a:xfrm>
          <a:custGeom>
            <a:avLst/>
            <a:gdLst>
              <a:gd name="T0" fmla="*/ 4867 w 4869"/>
              <a:gd name="T1" fmla="*/ 2493 h 4872"/>
              <a:gd name="T2" fmla="*/ 4866 w 4869"/>
              <a:gd name="T3" fmla="*/ 2310 h 4872"/>
              <a:gd name="T4" fmla="*/ 4793 w 4869"/>
              <a:gd name="T5" fmla="*/ 1827 h 4872"/>
              <a:gd name="T6" fmla="*/ 4629 w 4869"/>
              <a:gd name="T7" fmla="*/ 1380 h 4872"/>
              <a:gd name="T8" fmla="*/ 4385 w 4869"/>
              <a:gd name="T9" fmla="*/ 978 h 4872"/>
              <a:gd name="T10" fmla="*/ 4071 w 4869"/>
              <a:gd name="T11" fmla="*/ 632 h 4872"/>
              <a:gd name="T12" fmla="*/ 3697 w 4869"/>
              <a:gd name="T13" fmla="*/ 353 h 4872"/>
              <a:gd name="T14" fmla="*/ 3271 w 4869"/>
              <a:gd name="T15" fmla="*/ 147 h 4872"/>
              <a:gd name="T16" fmla="*/ 2805 w 4869"/>
              <a:gd name="T17" fmla="*/ 28 h 4872"/>
              <a:gd name="T18" fmla="*/ 2309 w 4869"/>
              <a:gd name="T19" fmla="*/ 3 h 4872"/>
              <a:gd name="T20" fmla="*/ 1826 w 4869"/>
              <a:gd name="T21" fmla="*/ 76 h 4872"/>
              <a:gd name="T22" fmla="*/ 1379 w 4869"/>
              <a:gd name="T23" fmla="*/ 240 h 4872"/>
              <a:gd name="T24" fmla="*/ 978 w 4869"/>
              <a:gd name="T25" fmla="*/ 483 h 4872"/>
              <a:gd name="T26" fmla="*/ 632 w 4869"/>
              <a:gd name="T27" fmla="*/ 798 h 4872"/>
              <a:gd name="T28" fmla="*/ 353 w 4869"/>
              <a:gd name="T29" fmla="*/ 1172 h 4872"/>
              <a:gd name="T30" fmla="*/ 148 w 4869"/>
              <a:gd name="T31" fmla="*/ 1599 h 4872"/>
              <a:gd name="T32" fmla="*/ 28 w 4869"/>
              <a:gd name="T33" fmla="*/ 2065 h 4872"/>
              <a:gd name="T34" fmla="*/ 3 w 4869"/>
              <a:gd name="T35" fmla="*/ 2561 h 4872"/>
              <a:gd name="T36" fmla="*/ 77 w 4869"/>
              <a:gd name="T37" fmla="*/ 3044 h 4872"/>
              <a:gd name="T38" fmla="*/ 240 w 4869"/>
              <a:gd name="T39" fmla="*/ 3492 h 4872"/>
              <a:gd name="T40" fmla="*/ 483 w 4869"/>
              <a:gd name="T41" fmla="*/ 3893 h 4872"/>
              <a:gd name="T42" fmla="*/ 798 w 4869"/>
              <a:gd name="T43" fmla="*/ 4239 h 4872"/>
              <a:gd name="T44" fmla="*/ 1172 w 4869"/>
              <a:gd name="T45" fmla="*/ 4519 h 4872"/>
              <a:gd name="T46" fmla="*/ 1598 w 4869"/>
              <a:gd name="T47" fmla="*/ 4724 h 4872"/>
              <a:gd name="T48" fmla="*/ 2063 w 4869"/>
              <a:gd name="T49" fmla="*/ 4843 h 4872"/>
              <a:gd name="T50" fmla="*/ 2479 w 4869"/>
              <a:gd name="T51" fmla="*/ 4871 h 4872"/>
              <a:gd name="T52" fmla="*/ 2656 w 4869"/>
              <a:gd name="T53" fmla="*/ 4862 h 4872"/>
              <a:gd name="T54" fmla="*/ 2828 w 4869"/>
              <a:gd name="T55" fmla="*/ 4840 h 4872"/>
              <a:gd name="T56" fmla="*/ 2996 w 4869"/>
              <a:gd name="T57" fmla="*/ 4806 h 4872"/>
              <a:gd name="T58" fmla="*/ 3160 w 4869"/>
              <a:gd name="T59" fmla="*/ 4761 h 4872"/>
              <a:gd name="T60" fmla="*/ 3320 w 4869"/>
              <a:gd name="T61" fmla="*/ 4705 h 4872"/>
              <a:gd name="T62" fmla="*/ 3476 w 4869"/>
              <a:gd name="T63" fmla="*/ 4636 h 4872"/>
              <a:gd name="T64" fmla="*/ 3630 w 4869"/>
              <a:gd name="T65" fmla="*/ 4556 h 4872"/>
              <a:gd name="T66" fmla="*/ 3763 w 4869"/>
              <a:gd name="T67" fmla="*/ 4477 h 4872"/>
              <a:gd name="T68" fmla="*/ 3863 w 4869"/>
              <a:gd name="T69" fmla="*/ 4415 h 4872"/>
              <a:gd name="T70" fmla="*/ 3936 w 4869"/>
              <a:gd name="T71" fmla="*/ 4397 h 4872"/>
              <a:gd name="T72" fmla="*/ 3997 w 4869"/>
              <a:gd name="T73" fmla="*/ 4415 h 4872"/>
              <a:gd name="T74" fmla="*/ 4076 w 4869"/>
              <a:gd name="T75" fmla="*/ 4475 h 4872"/>
              <a:gd name="T76" fmla="*/ 4177 w 4869"/>
              <a:gd name="T77" fmla="*/ 4554 h 4872"/>
              <a:gd name="T78" fmla="*/ 4289 w 4869"/>
              <a:gd name="T79" fmla="*/ 4616 h 4872"/>
              <a:gd name="T80" fmla="*/ 4439 w 4869"/>
              <a:gd name="T81" fmla="*/ 4663 h 4872"/>
              <a:gd name="T82" fmla="*/ 4638 w 4869"/>
              <a:gd name="T83" fmla="*/ 4686 h 4872"/>
              <a:gd name="T84" fmla="*/ 4638 w 4869"/>
              <a:gd name="T85" fmla="*/ 4650 h 4872"/>
              <a:gd name="T86" fmla="*/ 4574 w 4869"/>
              <a:gd name="T87" fmla="*/ 4590 h 4872"/>
              <a:gd name="T88" fmla="*/ 4524 w 4869"/>
              <a:gd name="T89" fmla="*/ 4522 h 4872"/>
              <a:gd name="T90" fmla="*/ 4488 w 4869"/>
              <a:gd name="T91" fmla="*/ 4448 h 4872"/>
              <a:gd name="T92" fmla="*/ 4466 w 4869"/>
              <a:gd name="T93" fmla="*/ 4371 h 4872"/>
              <a:gd name="T94" fmla="*/ 4452 w 4869"/>
              <a:gd name="T95" fmla="*/ 4292 h 4872"/>
              <a:gd name="T96" fmla="*/ 4452 w 4869"/>
              <a:gd name="T97" fmla="*/ 4162 h 4872"/>
              <a:gd name="T98" fmla="*/ 4479 w 4869"/>
              <a:gd name="T99" fmla="*/ 4019 h 4872"/>
              <a:gd name="T100" fmla="*/ 4529 w 4869"/>
              <a:gd name="T101" fmla="*/ 3866 h 4872"/>
              <a:gd name="T102" fmla="*/ 4647 w 4869"/>
              <a:gd name="T103" fmla="*/ 3566 h 4872"/>
              <a:gd name="T104" fmla="*/ 4736 w 4869"/>
              <a:gd name="T105" fmla="*/ 3319 h 4872"/>
              <a:gd name="T106" fmla="*/ 4799 w 4869"/>
              <a:gd name="T107" fmla="*/ 3098 h 4872"/>
              <a:gd name="T108" fmla="*/ 4846 w 4869"/>
              <a:gd name="T109" fmla="*/ 2852 h 4872"/>
              <a:gd name="T110" fmla="*/ 4868 w 4869"/>
              <a:gd name="T111" fmla="*/ 2581 h 4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69" h="4872">
                <a:moveTo>
                  <a:pt x="4869" y="2508"/>
                </a:moveTo>
                <a:lnTo>
                  <a:pt x="4868" y="2510"/>
                </a:lnTo>
                <a:lnTo>
                  <a:pt x="4867" y="2512"/>
                </a:lnTo>
                <a:lnTo>
                  <a:pt x="4867" y="2493"/>
                </a:lnTo>
                <a:lnTo>
                  <a:pt x="4868" y="2473"/>
                </a:lnTo>
                <a:lnTo>
                  <a:pt x="4869" y="2454"/>
                </a:lnTo>
                <a:lnTo>
                  <a:pt x="4869" y="2436"/>
                </a:lnTo>
                <a:lnTo>
                  <a:pt x="4866" y="2310"/>
                </a:lnTo>
                <a:lnTo>
                  <a:pt x="4857" y="2187"/>
                </a:lnTo>
                <a:lnTo>
                  <a:pt x="4841" y="2065"/>
                </a:lnTo>
                <a:lnTo>
                  <a:pt x="4820" y="1945"/>
                </a:lnTo>
                <a:lnTo>
                  <a:pt x="4793" y="1827"/>
                </a:lnTo>
                <a:lnTo>
                  <a:pt x="4760" y="1711"/>
                </a:lnTo>
                <a:lnTo>
                  <a:pt x="4722" y="1599"/>
                </a:lnTo>
                <a:lnTo>
                  <a:pt x="4678" y="1488"/>
                </a:lnTo>
                <a:lnTo>
                  <a:pt x="4629" y="1380"/>
                </a:lnTo>
                <a:lnTo>
                  <a:pt x="4575" y="1275"/>
                </a:lnTo>
                <a:lnTo>
                  <a:pt x="4517" y="1172"/>
                </a:lnTo>
                <a:lnTo>
                  <a:pt x="4453" y="1074"/>
                </a:lnTo>
                <a:lnTo>
                  <a:pt x="4385" y="978"/>
                </a:lnTo>
                <a:lnTo>
                  <a:pt x="4313" y="886"/>
                </a:lnTo>
                <a:lnTo>
                  <a:pt x="4236" y="798"/>
                </a:lnTo>
                <a:lnTo>
                  <a:pt x="4156" y="713"/>
                </a:lnTo>
                <a:lnTo>
                  <a:pt x="4071" y="632"/>
                </a:lnTo>
                <a:lnTo>
                  <a:pt x="3982" y="557"/>
                </a:lnTo>
                <a:lnTo>
                  <a:pt x="3891" y="483"/>
                </a:lnTo>
                <a:lnTo>
                  <a:pt x="3795" y="416"/>
                </a:lnTo>
                <a:lnTo>
                  <a:pt x="3697" y="353"/>
                </a:lnTo>
                <a:lnTo>
                  <a:pt x="3595" y="294"/>
                </a:lnTo>
                <a:lnTo>
                  <a:pt x="3490" y="240"/>
                </a:lnTo>
                <a:lnTo>
                  <a:pt x="3382" y="191"/>
                </a:lnTo>
                <a:lnTo>
                  <a:pt x="3271" y="147"/>
                </a:lnTo>
                <a:lnTo>
                  <a:pt x="3159" y="109"/>
                </a:lnTo>
                <a:lnTo>
                  <a:pt x="3043" y="76"/>
                </a:lnTo>
                <a:lnTo>
                  <a:pt x="2925" y="49"/>
                </a:lnTo>
                <a:lnTo>
                  <a:pt x="2805" y="28"/>
                </a:lnTo>
                <a:lnTo>
                  <a:pt x="2683" y="12"/>
                </a:lnTo>
                <a:lnTo>
                  <a:pt x="2559" y="3"/>
                </a:lnTo>
                <a:lnTo>
                  <a:pt x="2434" y="0"/>
                </a:lnTo>
                <a:lnTo>
                  <a:pt x="2309" y="3"/>
                </a:lnTo>
                <a:lnTo>
                  <a:pt x="2185" y="12"/>
                </a:lnTo>
                <a:lnTo>
                  <a:pt x="2063" y="28"/>
                </a:lnTo>
                <a:lnTo>
                  <a:pt x="1944" y="49"/>
                </a:lnTo>
                <a:lnTo>
                  <a:pt x="1826" y="76"/>
                </a:lnTo>
                <a:lnTo>
                  <a:pt x="1711" y="109"/>
                </a:lnTo>
                <a:lnTo>
                  <a:pt x="1598" y="147"/>
                </a:lnTo>
                <a:lnTo>
                  <a:pt x="1486" y="191"/>
                </a:lnTo>
                <a:lnTo>
                  <a:pt x="1379" y="240"/>
                </a:lnTo>
                <a:lnTo>
                  <a:pt x="1275" y="294"/>
                </a:lnTo>
                <a:lnTo>
                  <a:pt x="1172" y="353"/>
                </a:lnTo>
                <a:lnTo>
                  <a:pt x="1073" y="416"/>
                </a:lnTo>
                <a:lnTo>
                  <a:pt x="978" y="483"/>
                </a:lnTo>
                <a:lnTo>
                  <a:pt x="886" y="557"/>
                </a:lnTo>
                <a:lnTo>
                  <a:pt x="798" y="632"/>
                </a:lnTo>
                <a:lnTo>
                  <a:pt x="713" y="713"/>
                </a:lnTo>
                <a:lnTo>
                  <a:pt x="632" y="798"/>
                </a:lnTo>
                <a:lnTo>
                  <a:pt x="556" y="886"/>
                </a:lnTo>
                <a:lnTo>
                  <a:pt x="483" y="978"/>
                </a:lnTo>
                <a:lnTo>
                  <a:pt x="416" y="1074"/>
                </a:lnTo>
                <a:lnTo>
                  <a:pt x="353" y="1172"/>
                </a:lnTo>
                <a:lnTo>
                  <a:pt x="294" y="1275"/>
                </a:lnTo>
                <a:lnTo>
                  <a:pt x="240" y="1380"/>
                </a:lnTo>
                <a:lnTo>
                  <a:pt x="192" y="1488"/>
                </a:lnTo>
                <a:lnTo>
                  <a:pt x="148" y="1599"/>
                </a:lnTo>
                <a:lnTo>
                  <a:pt x="109" y="1711"/>
                </a:lnTo>
                <a:lnTo>
                  <a:pt x="77" y="1827"/>
                </a:lnTo>
                <a:lnTo>
                  <a:pt x="50" y="1945"/>
                </a:lnTo>
                <a:lnTo>
                  <a:pt x="28" y="2065"/>
                </a:lnTo>
                <a:lnTo>
                  <a:pt x="12" y="2187"/>
                </a:lnTo>
                <a:lnTo>
                  <a:pt x="3" y="2310"/>
                </a:lnTo>
                <a:lnTo>
                  <a:pt x="0" y="2436"/>
                </a:lnTo>
                <a:lnTo>
                  <a:pt x="3" y="2561"/>
                </a:lnTo>
                <a:lnTo>
                  <a:pt x="12" y="2684"/>
                </a:lnTo>
                <a:lnTo>
                  <a:pt x="28" y="2807"/>
                </a:lnTo>
                <a:lnTo>
                  <a:pt x="50" y="2927"/>
                </a:lnTo>
                <a:lnTo>
                  <a:pt x="77" y="3044"/>
                </a:lnTo>
                <a:lnTo>
                  <a:pt x="109" y="3160"/>
                </a:lnTo>
                <a:lnTo>
                  <a:pt x="148" y="3273"/>
                </a:lnTo>
                <a:lnTo>
                  <a:pt x="192" y="3383"/>
                </a:lnTo>
                <a:lnTo>
                  <a:pt x="240" y="3492"/>
                </a:lnTo>
                <a:lnTo>
                  <a:pt x="294" y="3596"/>
                </a:lnTo>
                <a:lnTo>
                  <a:pt x="353" y="3699"/>
                </a:lnTo>
                <a:lnTo>
                  <a:pt x="416" y="3797"/>
                </a:lnTo>
                <a:lnTo>
                  <a:pt x="483" y="3893"/>
                </a:lnTo>
                <a:lnTo>
                  <a:pt x="556" y="3985"/>
                </a:lnTo>
                <a:lnTo>
                  <a:pt x="632" y="4073"/>
                </a:lnTo>
                <a:lnTo>
                  <a:pt x="713" y="4158"/>
                </a:lnTo>
                <a:lnTo>
                  <a:pt x="798" y="4239"/>
                </a:lnTo>
                <a:lnTo>
                  <a:pt x="886" y="4316"/>
                </a:lnTo>
                <a:lnTo>
                  <a:pt x="978" y="4388"/>
                </a:lnTo>
                <a:lnTo>
                  <a:pt x="1073" y="4456"/>
                </a:lnTo>
                <a:lnTo>
                  <a:pt x="1172" y="4519"/>
                </a:lnTo>
                <a:lnTo>
                  <a:pt x="1275" y="4577"/>
                </a:lnTo>
                <a:lnTo>
                  <a:pt x="1379" y="4631"/>
                </a:lnTo>
                <a:lnTo>
                  <a:pt x="1486" y="4680"/>
                </a:lnTo>
                <a:lnTo>
                  <a:pt x="1598" y="4724"/>
                </a:lnTo>
                <a:lnTo>
                  <a:pt x="1711" y="4762"/>
                </a:lnTo>
                <a:lnTo>
                  <a:pt x="1826" y="4795"/>
                </a:lnTo>
                <a:lnTo>
                  <a:pt x="1944" y="4822"/>
                </a:lnTo>
                <a:lnTo>
                  <a:pt x="2063" y="4843"/>
                </a:lnTo>
                <a:lnTo>
                  <a:pt x="2185" y="4859"/>
                </a:lnTo>
                <a:lnTo>
                  <a:pt x="2309" y="4868"/>
                </a:lnTo>
                <a:lnTo>
                  <a:pt x="2434" y="4872"/>
                </a:lnTo>
                <a:lnTo>
                  <a:pt x="2479" y="4871"/>
                </a:lnTo>
                <a:lnTo>
                  <a:pt x="2524" y="4869"/>
                </a:lnTo>
                <a:lnTo>
                  <a:pt x="2568" y="4868"/>
                </a:lnTo>
                <a:lnTo>
                  <a:pt x="2612" y="4865"/>
                </a:lnTo>
                <a:lnTo>
                  <a:pt x="2656" y="4862"/>
                </a:lnTo>
                <a:lnTo>
                  <a:pt x="2700" y="4857"/>
                </a:lnTo>
                <a:lnTo>
                  <a:pt x="2743" y="4852"/>
                </a:lnTo>
                <a:lnTo>
                  <a:pt x="2786" y="4847"/>
                </a:lnTo>
                <a:lnTo>
                  <a:pt x="2828" y="4840"/>
                </a:lnTo>
                <a:lnTo>
                  <a:pt x="2871" y="4833"/>
                </a:lnTo>
                <a:lnTo>
                  <a:pt x="2913" y="4825"/>
                </a:lnTo>
                <a:lnTo>
                  <a:pt x="2955" y="4816"/>
                </a:lnTo>
                <a:lnTo>
                  <a:pt x="2996" y="4806"/>
                </a:lnTo>
                <a:lnTo>
                  <a:pt x="3038" y="4796"/>
                </a:lnTo>
                <a:lnTo>
                  <a:pt x="3079" y="4786"/>
                </a:lnTo>
                <a:lnTo>
                  <a:pt x="3119" y="4774"/>
                </a:lnTo>
                <a:lnTo>
                  <a:pt x="3160" y="4761"/>
                </a:lnTo>
                <a:lnTo>
                  <a:pt x="3200" y="4748"/>
                </a:lnTo>
                <a:lnTo>
                  <a:pt x="3241" y="4734"/>
                </a:lnTo>
                <a:lnTo>
                  <a:pt x="3280" y="4719"/>
                </a:lnTo>
                <a:lnTo>
                  <a:pt x="3320" y="4705"/>
                </a:lnTo>
                <a:lnTo>
                  <a:pt x="3359" y="4688"/>
                </a:lnTo>
                <a:lnTo>
                  <a:pt x="3399" y="4671"/>
                </a:lnTo>
                <a:lnTo>
                  <a:pt x="3438" y="4654"/>
                </a:lnTo>
                <a:lnTo>
                  <a:pt x="3476" y="4636"/>
                </a:lnTo>
                <a:lnTo>
                  <a:pt x="3516" y="4617"/>
                </a:lnTo>
                <a:lnTo>
                  <a:pt x="3554" y="4598"/>
                </a:lnTo>
                <a:lnTo>
                  <a:pt x="3593" y="4577"/>
                </a:lnTo>
                <a:lnTo>
                  <a:pt x="3630" y="4556"/>
                </a:lnTo>
                <a:lnTo>
                  <a:pt x="3668" y="4535"/>
                </a:lnTo>
                <a:lnTo>
                  <a:pt x="3705" y="4512"/>
                </a:lnTo>
                <a:lnTo>
                  <a:pt x="3744" y="4489"/>
                </a:lnTo>
                <a:lnTo>
                  <a:pt x="3763" y="4477"/>
                </a:lnTo>
                <a:lnTo>
                  <a:pt x="3786" y="4462"/>
                </a:lnTo>
                <a:lnTo>
                  <a:pt x="3812" y="4447"/>
                </a:lnTo>
                <a:lnTo>
                  <a:pt x="3843" y="4427"/>
                </a:lnTo>
                <a:lnTo>
                  <a:pt x="3863" y="4415"/>
                </a:lnTo>
                <a:lnTo>
                  <a:pt x="3883" y="4407"/>
                </a:lnTo>
                <a:lnTo>
                  <a:pt x="3901" y="4400"/>
                </a:lnTo>
                <a:lnTo>
                  <a:pt x="3919" y="4397"/>
                </a:lnTo>
                <a:lnTo>
                  <a:pt x="3936" y="4397"/>
                </a:lnTo>
                <a:lnTo>
                  <a:pt x="3952" y="4398"/>
                </a:lnTo>
                <a:lnTo>
                  <a:pt x="3968" y="4401"/>
                </a:lnTo>
                <a:lnTo>
                  <a:pt x="3982" y="4408"/>
                </a:lnTo>
                <a:lnTo>
                  <a:pt x="3997" y="4415"/>
                </a:lnTo>
                <a:lnTo>
                  <a:pt x="4013" y="4425"/>
                </a:lnTo>
                <a:lnTo>
                  <a:pt x="4028" y="4435"/>
                </a:lnTo>
                <a:lnTo>
                  <a:pt x="4043" y="4448"/>
                </a:lnTo>
                <a:lnTo>
                  <a:pt x="4076" y="4475"/>
                </a:lnTo>
                <a:lnTo>
                  <a:pt x="4113" y="4505"/>
                </a:lnTo>
                <a:lnTo>
                  <a:pt x="4133" y="4522"/>
                </a:lnTo>
                <a:lnTo>
                  <a:pt x="4155" y="4538"/>
                </a:lnTo>
                <a:lnTo>
                  <a:pt x="4177" y="4554"/>
                </a:lnTo>
                <a:lnTo>
                  <a:pt x="4202" y="4569"/>
                </a:lnTo>
                <a:lnTo>
                  <a:pt x="4229" y="4585"/>
                </a:lnTo>
                <a:lnTo>
                  <a:pt x="4257" y="4601"/>
                </a:lnTo>
                <a:lnTo>
                  <a:pt x="4289" y="4616"/>
                </a:lnTo>
                <a:lnTo>
                  <a:pt x="4322" y="4629"/>
                </a:lnTo>
                <a:lnTo>
                  <a:pt x="4358" y="4642"/>
                </a:lnTo>
                <a:lnTo>
                  <a:pt x="4397" y="4653"/>
                </a:lnTo>
                <a:lnTo>
                  <a:pt x="4439" y="4663"/>
                </a:lnTo>
                <a:lnTo>
                  <a:pt x="4483" y="4672"/>
                </a:lnTo>
                <a:lnTo>
                  <a:pt x="4531" y="4678"/>
                </a:lnTo>
                <a:lnTo>
                  <a:pt x="4583" y="4683"/>
                </a:lnTo>
                <a:lnTo>
                  <a:pt x="4638" y="4686"/>
                </a:lnTo>
                <a:lnTo>
                  <a:pt x="4697" y="4686"/>
                </a:lnTo>
                <a:lnTo>
                  <a:pt x="4677" y="4674"/>
                </a:lnTo>
                <a:lnTo>
                  <a:pt x="4656" y="4662"/>
                </a:lnTo>
                <a:lnTo>
                  <a:pt x="4638" y="4650"/>
                </a:lnTo>
                <a:lnTo>
                  <a:pt x="4620" y="4635"/>
                </a:lnTo>
                <a:lnTo>
                  <a:pt x="4603" y="4621"/>
                </a:lnTo>
                <a:lnTo>
                  <a:pt x="4589" y="4606"/>
                </a:lnTo>
                <a:lnTo>
                  <a:pt x="4574" y="4590"/>
                </a:lnTo>
                <a:lnTo>
                  <a:pt x="4559" y="4574"/>
                </a:lnTo>
                <a:lnTo>
                  <a:pt x="4547" y="4557"/>
                </a:lnTo>
                <a:lnTo>
                  <a:pt x="4536" y="4540"/>
                </a:lnTo>
                <a:lnTo>
                  <a:pt x="4524" y="4522"/>
                </a:lnTo>
                <a:lnTo>
                  <a:pt x="4514" y="4504"/>
                </a:lnTo>
                <a:lnTo>
                  <a:pt x="4505" y="4486"/>
                </a:lnTo>
                <a:lnTo>
                  <a:pt x="4496" y="4467"/>
                </a:lnTo>
                <a:lnTo>
                  <a:pt x="4488" y="4448"/>
                </a:lnTo>
                <a:lnTo>
                  <a:pt x="4482" y="4429"/>
                </a:lnTo>
                <a:lnTo>
                  <a:pt x="4476" y="4409"/>
                </a:lnTo>
                <a:lnTo>
                  <a:pt x="4470" y="4390"/>
                </a:lnTo>
                <a:lnTo>
                  <a:pt x="4466" y="4371"/>
                </a:lnTo>
                <a:lnTo>
                  <a:pt x="4461" y="4351"/>
                </a:lnTo>
                <a:lnTo>
                  <a:pt x="4458" y="4332"/>
                </a:lnTo>
                <a:lnTo>
                  <a:pt x="4455" y="4311"/>
                </a:lnTo>
                <a:lnTo>
                  <a:pt x="4452" y="4292"/>
                </a:lnTo>
                <a:lnTo>
                  <a:pt x="4451" y="4273"/>
                </a:lnTo>
                <a:lnTo>
                  <a:pt x="4449" y="4235"/>
                </a:lnTo>
                <a:lnTo>
                  <a:pt x="4450" y="4197"/>
                </a:lnTo>
                <a:lnTo>
                  <a:pt x="4452" y="4162"/>
                </a:lnTo>
                <a:lnTo>
                  <a:pt x="4456" y="4129"/>
                </a:lnTo>
                <a:lnTo>
                  <a:pt x="4462" y="4093"/>
                </a:lnTo>
                <a:lnTo>
                  <a:pt x="4470" y="4056"/>
                </a:lnTo>
                <a:lnTo>
                  <a:pt x="4479" y="4019"/>
                </a:lnTo>
                <a:lnTo>
                  <a:pt x="4490" y="3982"/>
                </a:lnTo>
                <a:lnTo>
                  <a:pt x="4502" y="3945"/>
                </a:lnTo>
                <a:lnTo>
                  <a:pt x="4515" y="3905"/>
                </a:lnTo>
                <a:lnTo>
                  <a:pt x="4529" y="3866"/>
                </a:lnTo>
                <a:lnTo>
                  <a:pt x="4545" y="3826"/>
                </a:lnTo>
                <a:lnTo>
                  <a:pt x="4576" y="3743"/>
                </a:lnTo>
                <a:lnTo>
                  <a:pt x="4611" y="3656"/>
                </a:lnTo>
                <a:lnTo>
                  <a:pt x="4647" y="3566"/>
                </a:lnTo>
                <a:lnTo>
                  <a:pt x="4683" y="3470"/>
                </a:lnTo>
                <a:lnTo>
                  <a:pt x="4701" y="3422"/>
                </a:lnTo>
                <a:lnTo>
                  <a:pt x="4719" y="3371"/>
                </a:lnTo>
                <a:lnTo>
                  <a:pt x="4736" y="3319"/>
                </a:lnTo>
                <a:lnTo>
                  <a:pt x="4753" y="3266"/>
                </a:lnTo>
                <a:lnTo>
                  <a:pt x="4769" y="3211"/>
                </a:lnTo>
                <a:lnTo>
                  <a:pt x="4785" y="3156"/>
                </a:lnTo>
                <a:lnTo>
                  <a:pt x="4799" y="3098"/>
                </a:lnTo>
                <a:lnTo>
                  <a:pt x="4812" y="3039"/>
                </a:lnTo>
                <a:lnTo>
                  <a:pt x="4824" y="2979"/>
                </a:lnTo>
                <a:lnTo>
                  <a:pt x="4835" y="2917"/>
                </a:lnTo>
                <a:lnTo>
                  <a:pt x="4846" y="2852"/>
                </a:lnTo>
                <a:lnTo>
                  <a:pt x="4854" y="2787"/>
                </a:lnTo>
                <a:lnTo>
                  <a:pt x="4860" y="2720"/>
                </a:lnTo>
                <a:lnTo>
                  <a:pt x="4865" y="2652"/>
                </a:lnTo>
                <a:lnTo>
                  <a:pt x="4868" y="2581"/>
                </a:lnTo>
                <a:lnTo>
                  <a:pt x="4869" y="2508"/>
                </a:lnTo>
                <a:close/>
              </a:path>
            </a:pathLst>
          </a:custGeom>
          <a:solidFill>
            <a:srgbClr val="123E6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淘宝店chenying0907 11">
            <a:extLst>
              <a:ext uri="{FF2B5EF4-FFF2-40B4-BE49-F238E27FC236}">
                <a16:creationId xmlns:a16="http://schemas.microsoft.com/office/drawing/2014/main" id="{9C81D606-9C87-468B-83BA-A064561D4968}"/>
              </a:ext>
            </a:extLst>
          </p:cNvPr>
          <p:cNvSpPr>
            <a:spLocks/>
          </p:cNvSpPr>
          <p:nvPr/>
        </p:nvSpPr>
        <p:spPr bwMode="auto">
          <a:xfrm>
            <a:off x="4524391" y="3745409"/>
            <a:ext cx="966490" cy="966788"/>
          </a:xfrm>
          <a:custGeom>
            <a:avLst/>
            <a:gdLst>
              <a:gd name="T0" fmla="*/ 1 w 4869"/>
              <a:gd name="T1" fmla="*/ 2493 h 4872"/>
              <a:gd name="T2" fmla="*/ 3 w 4869"/>
              <a:gd name="T3" fmla="*/ 2311 h 4872"/>
              <a:gd name="T4" fmla="*/ 76 w 4869"/>
              <a:gd name="T5" fmla="*/ 1828 h 4872"/>
              <a:gd name="T6" fmla="*/ 240 w 4869"/>
              <a:gd name="T7" fmla="*/ 1380 h 4872"/>
              <a:gd name="T8" fmla="*/ 483 w 4869"/>
              <a:gd name="T9" fmla="*/ 979 h 4872"/>
              <a:gd name="T10" fmla="*/ 798 w 4869"/>
              <a:gd name="T11" fmla="*/ 634 h 4872"/>
              <a:gd name="T12" fmla="*/ 1172 w 4869"/>
              <a:gd name="T13" fmla="*/ 353 h 4872"/>
              <a:gd name="T14" fmla="*/ 1598 w 4869"/>
              <a:gd name="T15" fmla="*/ 148 h 4872"/>
              <a:gd name="T16" fmla="*/ 2063 w 4869"/>
              <a:gd name="T17" fmla="*/ 28 h 4872"/>
              <a:gd name="T18" fmla="*/ 2559 w 4869"/>
              <a:gd name="T19" fmla="*/ 3 h 4872"/>
              <a:gd name="T20" fmla="*/ 3042 w 4869"/>
              <a:gd name="T21" fmla="*/ 77 h 4872"/>
              <a:gd name="T22" fmla="*/ 3490 w 4869"/>
              <a:gd name="T23" fmla="*/ 240 h 4872"/>
              <a:gd name="T24" fmla="*/ 3891 w 4869"/>
              <a:gd name="T25" fmla="*/ 485 h 4872"/>
              <a:gd name="T26" fmla="*/ 4236 w 4869"/>
              <a:gd name="T27" fmla="*/ 798 h 4872"/>
              <a:gd name="T28" fmla="*/ 4516 w 4869"/>
              <a:gd name="T29" fmla="*/ 1174 h 4872"/>
              <a:gd name="T30" fmla="*/ 4722 w 4869"/>
              <a:gd name="T31" fmla="*/ 1599 h 4872"/>
              <a:gd name="T32" fmla="*/ 4841 w 4869"/>
              <a:gd name="T33" fmla="*/ 2066 h 4872"/>
              <a:gd name="T34" fmla="*/ 4866 w 4869"/>
              <a:gd name="T35" fmla="*/ 2562 h 4872"/>
              <a:gd name="T36" fmla="*/ 4792 w 4869"/>
              <a:gd name="T37" fmla="*/ 3045 h 4872"/>
              <a:gd name="T38" fmla="*/ 4629 w 4869"/>
              <a:gd name="T39" fmla="*/ 3492 h 4872"/>
              <a:gd name="T40" fmla="*/ 4385 w 4869"/>
              <a:gd name="T41" fmla="*/ 3893 h 4872"/>
              <a:gd name="T42" fmla="*/ 4071 w 4869"/>
              <a:gd name="T43" fmla="*/ 4239 h 4872"/>
              <a:gd name="T44" fmla="*/ 3697 w 4869"/>
              <a:gd name="T45" fmla="*/ 4519 h 4872"/>
              <a:gd name="T46" fmla="*/ 3271 w 4869"/>
              <a:gd name="T47" fmla="*/ 4724 h 4872"/>
              <a:gd name="T48" fmla="*/ 2805 w 4869"/>
              <a:gd name="T49" fmla="*/ 4844 h 4872"/>
              <a:gd name="T50" fmla="*/ 2389 w 4869"/>
              <a:gd name="T51" fmla="*/ 4872 h 4872"/>
              <a:gd name="T52" fmla="*/ 2212 w 4869"/>
              <a:gd name="T53" fmla="*/ 4862 h 4872"/>
              <a:gd name="T54" fmla="*/ 2040 w 4869"/>
              <a:gd name="T55" fmla="*/ 4840 h 4872"/>
              <a:gd name="T56" fmla="*/ 1873 w 4869"/>
              <a:gd name="T57" fmla="*/ 4808 h 4872"/>
              <a:gd name="T58" fmla="*/ 1708 w 4869"/>
              <a:gd name="T59" fmla="*/ 4762 h 4872"/>
              <a:gd name="T60" fmla="*/ 1548 w 4869"/>
              <a:gd name="T61" fmla="*/ 4705 h 4872"/>
              <a:gd name="T62" fmla="*/ 1392 w 4869"/>
              <a:gd name="T63" fmla="*/ 4636 h 4872"/>
              <a:gd name="T64" fmla="*/ 1238 w 4869"/>
              <a:gd name="T65" fmla="*/ 4556 h 4872"/>
              <a:gd name="T66" fmla="*/ 1105 w 4869"/>
              <a:gd name="T67" fmla="*/ 4477 h 4872"/>
              <a:gd name="T68" fmla="*/ 1005 w 4869"/>
              <a:gd name="T69" fmla="*/ 4416 h 4872"/>
              <a:gd name="T70" fmla="*/ 933 w 4869"/>
              <a:gd name="T71" fmla="*/ 4397 h 4872"/>
              <a:gd name="T72" fmla="*/ 871 w 4869"/>
              <a:gd name="T73" fmla="*/ 4416 h 4872"/>
              <a:gd name="T74" fmla="*/ 792 w 4869"/>
              <a:gd name="T75" fmla="*/ 4476 h 4872"/>
              <a:gd name="T76" fmla="*/ 692 w 4869"/>
              <a:gd name="T77" fmla="*/ 4554 h 4872"/>
              <a:gd name="T78" fmla="*/ 580 w 4869"/>
              <a:gd name="T79" fmla="*/ 4616 h 4872"/>
              <a:gd name="T80" fmla="*/ 430 w 4869"/>
              <a:gd name="T81" fmla="*/ 4663 h 4872"/>
              <a:gd name="T82" fmla="*/ 231 w 4869"/>
              <a:gd name="T83" fmla="*/ 4686 h 4872"/>
              <a:gd name="T84" fmla="*/ 231 w 4869"/>
              <a:gd name="T85" fmla="*/ 4650 h 4872"/>
              <a:gd name="T86" fmla="*/ 295 w 4869"/>
              <a:gd name="T87" fmla="*/ 4591 h 4872"/>
              <a:gd name="T88" fmla="*/ 345 w 4869"/>
              <a:gd name="T89" fmla="*/ 4522 h 4872"/>
              <a:gd name="T90" fmla="*/ 380 w 4869"/>
              <a:gd name="T91" fmla="*/ 4449 h 4872"/>
              <a:gd name="T92" fmla="*/ 403 w 4869"/>
              <a:gd name="T93" fmla="*/ 4371 h 4872"/>
              <a:gd name="T94" fmla="*/ 416 w 4869"/>
              <a:gd name="T95" fmla="*/ 4292 h 4872"/>
              <a:gd name="T96" fmla="*/ 417 w 4869"/>
              <a:gd name="T97" fmla="*/ 4163 h 4872"/>
              <a:gd name="T98" fmla="*/ 390 w 4869"/>
              <a:gd name="T99" fmla="*/ 4021 h 4872"/>
              <a:gd name="T100" fmla="*/ 339 w 4869"/>
              <a:gd name="T101" fmla="*/ 3867 h 4872"/>
              <a:gd name="T102" fmla="*/ 222 w 4869"/>
              <a:gd name="T103" fmla="*/ 3566 h 4872"/>
              <a:gd name="T104" fmla="*/ 133 w 4869"/>
              <a:gd name="T105" fmla="*/ 3319 h 4872"/>
              <a:gd name="T106" fmla="*/ 70 w 4869"/>
              <a:gd name="T107" fmla="*/ 3098 h 4872"/>
              <a:gd name="T108" fmla="*/ 23 w 4869"/>
              <a:gd name="T109" fmla="*/ 2854 h 4872"/>
              <a:gd name="T110" fmla="*/ 1 w 4869"/>
              <a:gd name="T111" fmla="*/ 2581 h 4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69" h="4872">
                <a:moveTo>
                  <a:pt x="0" y="2509"/>
                </a:moveTo>
                <a:lnTo>
                  <a:pt x="1" y="2510"/>
                </a:lnTo>
                <a:lnTo>
                  <a:pt x="2" y="2512"/>
                </a:lnTo>
                <a:lnTo>
                  <a:pt x="1" y="2493"/>
                </a:lnTo>
                <a:lnTo>
                  <a:pt x="1" y="2474"/>
                </a:lnTo>
                <a:lnTo>
                  <a:pt x="0" y="2456"/>
                </a:lnTo>
                <a:lnTo>
                  <a:pt x="0" y="2437"/>
                </a:lnTo>
                <a:lnTo>
                  <a:pt x="3" y="2311"/>
                </a:lnTo>
                <a:lnTo>
                  <a:pt x="12" y="2187"/>
                </a:lnTo>
                <a:lnTo>
                  <a:pt x="28" y="2066"/>
                </a:lnTo>
                <a:lnTo>
                  <a:pt x="49" y="1945"/>
                </a:lnTo>
                <a:lnTo>
                  <a:pt x="76" y="1828"/>
                </a:lnTo>
                <a:lnTo>
                  <a:pt x="109" y="1712"/>
                </a:lnTo>
                <a:lnTo>
                  <a:pt x="147" y="1599"/>
                </a:lnTo>
                <a:lnTo>
                  <a:pt x="191" y="1488"/>
                </a:lnTo>
                <a:lnTo>
                  <a:pt x="240" y="1380"/>
                </a:lnTo>
                <a:lnTo>
                  <a:pt x="294" y="1275"/>
                </a:lnTo>
                <a:lnTo>
                  <a:pt x="353" y="1174"/>
                </a:lnTo>
                <a:lnTo>
                  <a:pt x="416" y="1075"/>
                </a:lnTo>
                <a:lnTo>
                  <a:pt x="483" y="979"/>
                </a:lnTo>
                <a:lnTo>
                  <a:pt x="555" y="887"/>
                </a:lnTo>
                <a:lnTo>
                  <a:pt x="632" y="798"/>
                </a:lnTo>
                <a:lnTo>
                  <a:pt x="713" y="714"/>
                </a:lnTo>
                <a:lnTo>
                  <a:pt x="798" y="634"/>
                </a:lnTo>
                <a:lnTo>
                  <a:pt x="886" y="557"/>
                </a:lnTo>
                <a:lnTo>
                  <a:pt x="978" y="485"/>
                </a:lnTo>
                <a:lnTo>
                  <a:pt x="1073" y="416"/>
                </a:lnTo>
                <a:lnTo>
                  <a:pt x="1172" y="353"/>
                </a:lnTo>
                <a:lnTo>
                  <a:pt x="1274" y="294"/>
                </a:lnTo>
                <a:lnTo>
                  <a:pt x="1379" y="240"/>
                </a:lnTo>
                <a:lnTo>
                  <a:pt x="1486" y="192"/>
                </a:lnTo>
                <a:lnTo>
                  <a:pt x="1598" y="148"/>
                </a:lnTo>
                <a:lnTo>
                  <a:pt x="1710" y="111"/>
                </a:lnTo>
                <a:lnTo>
                  <a:pt x="1825" y="77"/>
                </a:lnTo>
                <a:lnTo>
                  <a:pt x="1944" y="50"/>
                </a:lnTo>
                <a:lnTo>
                  <a:pt x="2063" y="28"/>
                </a:lnTo>
                <a:lnTo>
                  <a:pt x="2185" y="14"/>
                </a:lnTo>
                <a:lnTo>
                  <a:pt x="2309" y="3"/>
                </a:lnTo>
                <a:lnTo>
                  <a:pt x="2434" y="0"/>
                </a:lnTo>
                <a:lnTo>
                  <a:pt x="2559" y="3"/>
                </a:lnTo>
                <a:lnTo>
                  <a:pt x="2683" y="14"/>
                </a:lnTo>
                <a:lnTo>
                  <a:pt x="2805" y="28"/>
                </a:lnTo>
                <a:lnTo>
                  <a:pt x="2925" y="50"/>
                </a:lnTo>
                <a:lnTo>
                  <a:pt x="3042" y="77"/>
                </a:lnTo>
                <a:lnTo>
                  <a:pt x="3159" y="111"/>
                </a:lnTo>
                <a:lnTo>
                  <a:pt x="3271" y="148"/>
                </a:lnTo>
                <a:lnTo>
                  <a:pt x="3382" y="192"/>
                </a:lnTo>
                <a:lnTo>
                  <a:pt x="3490" y="240"/>
                </a:lnTo>
                <a:lnTo>
                  <a:pt x="3595" y="294"/>
                </a:lnTo>
                <a:lnTo>
                  <a:pt x="3697" y="353"/>
                </a:lnTo>
                <a:lnTo>
                  <a:pt x="3795" y="416"/>
                </a:lnTo>
                <a:lnTo>
                  <a:pt x="3891" y="485"/>
                </a:lnTo>
                <a:lnTo>
                  <a:pt x="3982" y="557"/>
                </a:lnTo>
                <a:lnTo>
                  <a:pt x="4071" y="634"/>
                </a:lnTo>
                <a:lnTo>
                  <a:pt x="4156" y="714"/>
                </a:lnTo>
                <a:lnTo>
                  <a:pt x="4236" y="798"/>
                </a:lnTo>
                <a:lnTo>
                  <a:pt x="4312" y="887"/>
                </a:lnTo>
                <a:lnTo>
                  <a:pt x="4385" y="979"/>
                </a:lnTo>
                <a:lnTo>
                  <a:pt x="4453" y="1075"/>
                </a:lnTo>
                <a:lnTo>
                  <a:pt x="4516" y="1174"/>
                </a:lnTo>
                <a:lnTo>
                  <a:pt x="4575" y="1275"/>
                </a:lnTo>
                <a:lnTo>
                  <a:pt x="4629" y="1380"/>
                </a:lnTo>
                <a:lnTo>
                  <a:pt x="4678" y="1488"/>
                </a:lnTo>
                <a:lnTo>
                  <a:pt x="4722" y="1599"/>
                </a:lnTo>
                <a:lnTo>
                  <a:pt x="4759" y="1712"/>
                </a:lnTo>
                <a:lnTo>
                  <a:pt x="4792" y="1828"/>
                </a:lnTo>
                <a:lnTo>
                  <a:pt x="4820" y="1945"/>
                </a:lnTo>
                <a:lnTo>
                  <a:pt x="4841" y="2066"/>
                </a:lnTo>
                <a:lnTo>
                  <a:pt x="4856" y="2187"/>
                </a:lnTo>
                <a:lnTo>
                  <a:pt x="4866" y="2311"/>
                </a:lnTo>
                <a:lnTo>
                  <a:pt x="4869" y="2437"/>
                </a:lnTo>
                <a:lnTo>
                  <a:pt x="4866" y="2562"/>
                </a:lnTo>
                <a:lnTo>
                  <a:pt x="4856" y="2686"/>
                </a:lnTo>
                <a:lnTo>
                  <a:pt x="4841" y="2808"/>
                </a:lnTo>
                <a:lnTo>
                  <a:pt x="4820" y="2927"/>
                </a:lnTo>
                <a:lnTo>
                  <a:pt x="4792" y="3045"/>
                </a:lnTo>
                <a:lnTo>
                  <a:pt x="4759" y="3160"/>
                </a:lnTo>
                <a:lnTo>
                  <a:pt x="4722" y="3274"/>
                </a:lnTo>
                <a:lnTo>
                  <a:pt x="4678" y="3385"/>
                </a:lnTo>
                <a:lnTo>
                  <a:pt x="4629" y="3492"/>
                </a:lnTo>
                <a:lnTo>
                  <a:pt x="4575" y="3597"/>
                </a:lnTo>
                <a:lnTo>
                  <a:pt x="4516" y="3699"/>
                </a:lnTo>
                <a:lnTo>
                  <a:pt x="4453" y="3799"/>
                </a:lnTo>
                <a:lnTo>
                  <a:pt x="4385" y="3893"/>
                </a:lnTo>
                <a:lnTo>
                  <a:pt x="4312" y="3986"/>
                </a:lnTo>
                <a:lnTo>
                  <a:pt x="4236" y="4074"/>
                </a:lnTo>
                <a:lnTo>
                  <a:pt x="4156" y="4158"/>
                </a:lnTo>
                <a:lnTo>
                  <a:pt x="4071" y="4239"/>
                </a:lnTo>
                <a:lnTo>
                  <a:pt x="3982" y="4316"/>
                </a:lnTo>
                <a:lnTo>
                  <a:pt x="3891" y="4388"/>
                </a:lnTo>
                <a:lnTo>
                  <a:pt x="3795" y="4456"/>
                </a:lnTo>
                <a:lnTo>
                  <a:pt x="3697" y="4519"/>
                </a:lnTo>
                <a:lnTo>
                  <a:pt x="3595" y="4578"/>
                </a:lnTo>
                <a:lnTo>
                  <a:pt x="3490" y="4632"/>
                </a:lnTo>
                <a:lnTo>
                  <a:pt x="3382" y="4680"/>
                </a:lnTo>
                <a:lnTo>
                  <a:pt x="3271" y="4724"/>
                </a:lnTo>
                <a:lnTo>
                  <a:pt x="3159" y="4763"/>
                </a:lnTo>
                <a:lnTo>
                  <a:pt x="3042" y="4795"/>
                </a:lnTo>
                <a:lnTo>
                  <a:pt x="2925" y="4822"/>
                </a:lnTo>
                <a:lnTo>
                  <a:pt x="2805" y="4844"/>
                </a:lnTo>
                <a:lnTo>
                  <a:pt x="2683" y="4860"/>
                </a:lnTo>
                <a:lnTo>
                  <a:pt x="2559" y="4869"/>
                </a:lnTo>
                <a:lnTo>
                  <a:pt x="2434" y="4872"/>
                </a:lnTo>
                <a:lnTo>
                  <a:pt x="2389" y="4872"/>
                </a:lnTo>
                <a:lnTo>
                  <a:pt x="2345" y="4871"/>
                </a:lnTo>
                <a:lnTo>
                  <a:pt x="2300" y="4869"/>
                </a:lnTo>
                <a:lnTo>
                  <a:pt x="2256" y="4866"/>
                </a:lnTo>
                <a:lnTo>
                  <a:pt x="2212" y="4862"/>
                </a:lnTo>
                <a:lnTo>
                  <a:pt x="2169" y="4858"/>
                </a:lnTo>
                <a:lnTo>
                  <a:pt x="2125" y="4853"/>
                </a:lnTo>
                <a:lnTo>
                  <a:pt x="2082" y="4847"/>
                </a:lnTo>
                <a:lnTo>
                  <a:pt x="2040" y="4840"/>
                </a:lnTo>
                <a:lnTo>
                  <a:pt x="1998" y="4834"/>
                </a:lnTo>
                <a:lnTo>
                  <a:pt x="1956" y="4826"/>
                </a:lnTo>
                <a:lnTo>
                  <a:pt x="1913" y="4817"/>
                </a:lnTo>
                <a:lnTo>
                  <a:pt x="1873" y="4808"/>
                </a:lnTo>
                <a:lnTo>
                  <a:pt x="1831" y="4798"/>
                </a:lnTo>
                <a:lnTo>
                  <a:pt x="1789" y="4786"/>
                </a:lnTo>
                <a:lnTo>
                  <a:pt x="1749" y="4774"/>
                </a:lnTo>
                <a:lnTo>
                  <a:pt x="1708" y="4762"/>
                </a:lnTo>
                <a:lnTo>
                  <a:pt x="1668" y="4749"/>
                </a:lnTo>
                <a:lnTo>
                  <a:pt x="1628" y="4734"/>
                </a:lnTo>
                <a:lnTo>
                  <a:pt x="1588" y="4720"/>
                </a:lnTo>
                <a:lnTo>
                  <a:pt x="1548" y="4705"/>
                </a:lnTo>
                <a:lnTo>
                  <a:pt x="1509" y="4689"/>
                </a:lnTo>
                <a:lnTo>
                  <a:pt x="1469" y="4672"/>
                </a:lnTo>
                <a:lnTo>
                  <a:pt x="1431" y="4654"/>
                </a:lnTo>
                <a:lnTo>
                  <a:pt x="1392" y="4636"/>
                </a:lnTo>
                <a:lnTo>
                  <a:pt x="1353" y="4617"/>
                </a:lnTo>
                <a:lnTo>
                  <a:pt x="1315" y="4598"/>
                </a:lnTo>
                <a:lnTo>
                  <a:pt x="1277" y="4578"/>
                </a:lnTo>
                <a:lnTo>
                  <a:pt x="1238" y="4556"/>
                </a:lnTo>
                <a:lnTo>
                  <a:pt x="1201" y="4535"/>
                </a:lnTo>
                <a:lnTo>
                  <a:pt x="1163" y="4512"/>
                </a:lnTo>
                <a:lnTo>
                  <a:pt x="1126" y="4490"/>
                </a:lnTo>
                <a:lnTo>
                  <a:pt x="1105" y="4477"/>
                </a:lnTo>
                <a:lnTo>
                  <a:pt x="1083" y="4464"/>
                </a:lnTo>
                <a:lnTo>
                  <a:pt x="1057" y="4447"/>
                </a:lnTo>
                <a:lnTo>
                  <a:pt x="1026" y="4428"/>
                </a:lnTo>
                <a:lnTo>
                  <a:pt x="1005" y="4416"/>
                </a:lnTo>
                <a:lnTo>
                  <a:pt x="986" y="4407"/>
                </a:lnTo>
                <a:lnTo>
                  <a:pt x="967" y="4401"/>
                </a:lnTo>
                <a:lnTo>
                  <a:pt x="950" y="4397"/>
                </a:lnTo>
                <a:lnTo>
                  <a:pt x="933" y="4397"/>
                </a:lnTo>
                <a:lnTo>
                  <a:pt x="917" y="4398"/>
                </a:lnTo>
                <a:lnTo>
                  <a:pt x="901" y="4403"/>
                </a:lnTo>
                <a:lnTo>
                  <a:pt x="887" y="4409"/>
                </a:lnTo>
                <a:lnTo>
                  <a:pt x="871" y="4416"/>
                </a:lnTo>
                <a:lnTo>
                  <a:pt x="856" y="4426"/>
                </a:lnTo>
                <a:lnTo>
                  <a:pt x="840" y="4436"/>
                </a:lnTo>
                <a:lnTo>
                  <a:pt x="825" y="4448"/>
                </a:lnTo>
                <a:lnTo>
                  <a:pt x="792" y="4476"/>
                </a:lnTo>
                <a:lnTo>
                  <a:pt x="756" y="4507"/>
                </a:lnTo>
                <a:lnTo>
                  <a:pt x="736" y="4522"/>
                </a:lnTo>
                <a:lnTo>
                  <a:pt x="714" y="4538"/>
                </a:lnTo>
                <a:lnTo>
                  <a:pt x="692" y="4554"/>
                </a:lnTo>
                <a:lnTo>
                  <a:pt x="667" y="4571"/>
                </a:lnTo>
                <a:lnTo>
                  <a:pt x="640" y="4587"/>
                </a:lnTo>
                <a:lnTo>
                  <a:pt x="612" y="4601"/>
                </a:lnTo>
                <a:lnTo>
                  <a:pt x="580" y="4616"/>
                </a:lnTo>
                <a:lnTo>
                  <a:pt x="546" y="4630"/>
                </a:lnTo>
                <a:lnTo>
                  <a:pt x="510" y="4642"/>
                </a:lnTo>
                <a:lnTo>
                  <a:pt x="472" y="4653"/>
                </a:lnTo>
                <a:lnTo>
                  <a:pt x="430" y="4663"/>
                </a:lnTo>
                <a:lnTo>
                  <a:pt x="385" y="4672"/>
                </a:lnTo>
                <a:lnTo>
                  <a:pt x="338" y="4679"/>
                </a:lnTo>
                <a:lnTo>
                  <a:pt x="286" y="4684"/>
                </a:lnTo>
                <a:lnTo>
                  <a:pt x="231" y="4686"/>
                </a:lnTo>
                <a:lnTo>
                  <a:pt x="172" y="4686"/>
                </a:lnTo>
                <a:lnTo>
                  <a:pt x="193" y="4675"/>
                </a:lnTo>
                <a:lnTo>
                  <a:pt x="212" y="4662"/>
                </a:lnTo>
                <a:lnTo>
                  <a:pt x="231" y="4650"/>
                </a:lnTo>
                <a:lnTo>
                  <a:pt x="249" y="4636"/>
                </a:lnTo>
                <a:lnTo>
                  <a:pt x="265" y="4622"/>
                </a:lnTo>
                <a:lnTo>
                  <a:pt x="280" y="4606"/>
                </a:lnTo>
                <a:lnTo>
                  <a:pt x="295" y="4591"/>
                </a:lnTo>
                <a:lnTo>
                  <a:pt x="309" y="4574"/>
                </a:lnTo>
                <a:lnTo>
                  <a:pt x="321" y="4557"/>
                </a:lnTo>
                <a:lnTo>
                  <a:pt x="333" y="4541"/>
                </a:lnTo>
                <a:lnTo>
                  <a:pt x="345" y="4522"/>
                </a:lnTo>
                <a:lnTo>
                  <a:pt x="355" y="4504"/>
                </a:lnTo>
                <a:lnTo>
                  <a:pt x="364" y="4486"/>
                </a:lnTo>
                <a:lnTo>
                  <a:pt x="373" y="4467"/>
                </a:lnTo>
                <a:lnTo>
                  <a:pt x="380" y="4449"/>
                </a:lnTo>
                <a:lnTo>
                  <a:pt x="386" y="4430"/>
                </a:lnTo>
                <a:lnTo>
                  <a:pt x="393" y="4410"/>
                </a:lnTo>
                <a:lnTo>
                  <a:pt x="399" y="4391"/>
                </a:lnTo>
                <a:lnTo>
                  <a:pt x="403" y="4371"/>
                </a:lnTo>
                <a:lnTo>
                  <a:pt x="408" y="4351"/>
                </a:lnTo>
                <a:lnTo>
                  <a:pt x="411" y="4332"/>
                </a:lnTo>
                <a:lnTo>
                  <a:pt x="413" y="4313"/>
                </a:lnTo>
                <a:lnTo>
                  <a:pt x="416" y="4292"/>
                </a:lnTo>
                <a:lnTo>
                  <a:pt x="418" y="4273"/>
                </a:lnTo>
                <a:lnTo>
                  <a:pt x="419" y="4235"/>
                </a:lnTo>
                <a:lnTo>
                  <a:pt x="419" y="4199"/>
                </a:lnTo>
                <a:lnTo>
                  <a:pt x="417" y="4163"/>
                </a:lnTo>
                <a:lnTo>
                  <a:pt x="412" y="4129"/>
                </a:lnTo>
                <a:lnTo>
                  <a:pt x="407" y="4093"/>
                </a:lnTo>
                <a:lnTo>
                  <a:pt x="399" y="4057"/>
                </a:lnTo>
                <a:lnTo>
                  <a:pt x="390" y="4021"/>
                </a:lnTo>
                <a:lnTo>
                  <a:pt x="378" y="3984"/>
                </a:lnTo>
                <a:lnTo>
                  <a:pt x="367" y="3945"/>
                </a:lnTo>
                <a:lnTo>
                  <a:pt x="354" y="3907"/>
                </a:lnTo>
                <a:lnTo>
                  <a:pt x="339" y="3867"/>
                </a:lnTo>
                <a:lnTo>
                  <a:pt x="324" y="3827"/>
                </a:lnTo>
                <a:lnTo>
                  <a:pt x="292" y="3743"/>
                </a:lnTo>
                <a:lnTo>
                  <a:pt x="258" y="3657"/>
                </a:lnTo>
                <a:lnTo>
                  <a:pt x="222" y="3566"/>
                </a:lnTo>
                <a:lnTo>
                  <a:pt x="186" y="3472"/>
                </a:lnTo>
                <a:lnTo>
                  <a:pt x="168" y="3422"/>
                </a:lnTo>
                <a:lnTo>
                  <a:pt x="150" y="3371"/>
                </a:lnTo>
                <a:lnTo>
                  <a:pt x="133" y="3319"/>
                </a:lnTo>
                <a:lnTo>
                  <a:pt x="116" y="3266"/>
                </a:lnTo>
                <a:lnTo>
                  <a:pt x="100" y="3212"/>
                </a:lnTo>
                <a:lnTo>
                  <a:pt x="84" y="3156"/>
                </a:lnTo>
                <a:lnTo>
                  <a:pt x="70" y="3098"/>
                </a:lnTo>
                <a:lnTo>
                  <a:pt x="56" y="3040"/>
                </a:lnTo>
                <a:lnTo>
                  <a:pt x="44" y="2979"/>
                </a:lnTo>
                <a:lnTo>
                  <a:pt x="33" y="2917"/>
                </a:lnTo>
                <a:lnTo>
                  <a:pt x="23" y="2854"/>
                </a:lnTo>
                <a:lnTo>
                  <a:pt x="16" y="2788"/>
                </a:lnTo>
                <a:lnTo>
                  <a:pt x="9" y="2721"/>
                </a:lnTo>
                <a:lnTo>
                  <a:pt x="4" y="2652"/>
                </a:lnTo>
                <a:lnTo>
                  <a:pt x="1" y="2581"/>
                </a:lnTo>
                <a:lnTo>
                  <a:pt x="0" y="25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21">
            <a:extLst>
              <a:ext uri="{FF2B5EF4-FFF2-40B4-BE49-F238E27FC236}">
                <a16:creationId xmlns:a16="http://schemas.microsoft.com/office/drawing/2014/main" id="{5E12067D-6196-4486-B367-8795A7F2DDF1}"/>
              </a:ext>
            </a:extLst>
          </p:cNvPr>
          <p:cNvSpPr txBox="1"/>
          <p:nvPr/>
        </p:nvSpPr>
        <p:spPr>
          <a:xfrm>
            <a:off x="1921855" y="1477278"/>
            <a:ext cx="1488395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199" b="1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基本介绍</a:t>
            </a:r>
          </a:p>
        </p:txBody>
      </p:sp>
      <p:sp>
        <p:nvSpPr>
          <p:cNvPr id="46" name="文本框 21">
            <a:extLst>
              <a:ext uri="{FF2B5EF4-FFF2-40B4-BE49-F238E27FC236}">
                <a16:creationId xmlns:a16="http://schemas.microsoft.com/office/drawing/2014/main" id="{1D592C70-967E-4E49-AB04-01CE6CD08FC2}"/>
              </a:ext>
            </a:extLst>
          </p:cNvPr>
          <p:cNvSpPr txBox="1"/>
          <p:nvPr/>
        </p:nvSpPr>
        <p:spPr>
          <a:xfrm>
            <a:off x="5744726" y="2380527"/>
            <a:ext cx="1646460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99" b="1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主要界面</a:t>
            </a:r>
          </a:p>
        </p:txBody>
      </p:sp>
      <p:sp>
        <p:nvSpPr>
          <p:cNvPr id="47" name="文本框 21">
            <a:extLst>
              <a:ext uri="{FF2B5EF4-FFF2-40B4-BE49-F238E27FC236}">
                <a16:creationId xmlns:a16="http://schemas.microsoft.com/office/drawing/2014/main" id="{A9EC4B01-CA7D-4BCA-A877-180223C26AB0}"/>
              </a:ext>
            </a:extLst>
          </p:cNvPr>
          <p:cNvSpPr txBox="1"/>
          <p:nvPr/>
        </p:nvSpPr>
        <p:spPr>
          <a:xfrm>
            <a:off x="1711148" y="3130704"/>
            <a:ext cx="1699102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199" b="1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细节与亮点</a:t>
            </a:r>
          </a:p>
        </p:txBody>
      </p:sp>
      <p:sp>
        <p:nvSpPr>
          <p:cNvPr id="48" name="文本框 21">
            <a:extLst>
              <a:ext uri="{FF2B5EF4-FFF2-40B4-BE49-F238E27FC236}">
                <a16:creationId xmlns:a16="http://schemas.microsoft.com/office/drawing/2014/main" id="{604049FC-20DF-4714-9255-1469D8585D77}"/>
              </a:ext>
            </a:extLst>
          </p:cNvPr>
          <p:cNvSpPr txBox="1"/>
          <p:nvPr/>
        </p:nvSpPr>
        <p:spPr>
          <a:xfrm>
            <a:off x="5753647" y="4089169"/>
            <a:ext cx="1607289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99" b="1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成果展示与答辩</a:t>
            </a:r>
          </a:p>
        </p:txBody>
      </p:sp>
      <p:sp>
        <p:nvSpPr>
          <p:cNvPr id="53" name="TextBox 77">
            <a:extLst>
              <a:ext uri="{FF2B5EF4-FFF2-40B4-BE49-F238E27FC236}">
                <a16:creationId xmlns:a16="http://schemas.microsoft.com/office/drawing/2014/main" id="{02353532-6636-4FC2-8DDC-B622ED774BE7}"/>
              </a:ext>
            </a:extLst>
          </p:cNvPr>
          <p:cNvSpPr txBox="1"/>
          <p:nvPr/>
        </p:nvSpPr>
        <p:spPr>
          <a:xfrm>
            <a:off x="3975817" y="1338779"/>
            <a:ext cx="263155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2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78">
            <a:extLst>
              <a:ext uri="{FF2B5EF4-FFF2-40B4-BE49-F238E27FC236}">
                <a16:creationId xmlns:a16="http://schemas.microsoft.com/office/drawing/2014/main" id="{B787DC0B-2602-4EC0-9B5B-AE1DFD3FDCCB}"/>
              </a:ext>
            </a:extLst>
          </p:cNvPr>
          <p:cNvSpPr txBox="1"/>
          <p:nvPr/>
        </p:nvSpPr>
        <p:spPr>
          <a:xfrm>
            <a:off x="4920504" y="2233608"/>
            <a:ext cx="263155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2999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79">
            <a:extLst>
              <a:ext uri="{FF2B5EF4-FFF2-40B4-BE49-F238E27FC236}">
                <a16:creationId xmlns:a16="http://schemas.microsoft.com/office/drawing/2014/main" id="{CAB60CF5-6748-4076-A2FB-100CD33AC194}"/>
              </a:ext>
            </a:extLst>
          </p:cNvPr>
          <p:cNvSpPr txBox="1"/>
          <p:nvPr/>
        </p:nvSpPr>
        <p:spPr>
          <a:xfrm>
            <a:off x="3934897" y="3003730"/>
            <a:ext cx="263155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zh-CN" altLang="en-US" sz="29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Box 80">
            <a:extLst>
              <a:ext uri="{FF2B5EF4-FFF2-40B4-BE49-F238E27FC236}">
                <a16:creationId xmlns:a16="http://schemas.microsoft.com/office/drawing/2014/main" id="{05DF90C8-18EC-4695-9DEE-A4E9CA54C946}"/>
              </a:ext>
            </a:extLst>
          </p:cNvPr>
          <p:cNvSpPr txBox="1"/>
          <p:nvPr/>
        </p:nvSpPr>
        <p:spPr>
          <a:xfrm>
            <a:off x="4817484" y="3951804"/>
            <a:ext cx="263155" cy="553870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999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zh-CN" altLang="en-US" sz="2999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31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5" grpId="0"/>
      <p:bldP spid="46" grpId="0"/>
      <p:bldP spid="47" grpId="0"/>
      <p:bldP spid="48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8900000">
            <a:off x="4605894" y="1019097"/>
            <a:ext cx="1930309" cy="2615584"/>
          </a:xfrm>
          <a:custGeom>
            <a:avLst/>
            <a:gdLst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17878 w 1930309"/>
              <a:gd name="connsiteY2" fmla="*/ 217763 h 2615584"/>
              <a:gd name="connsiteX3" fmla="*/ 1930309 w 1930309"/>
              <a:gd name="connsiteY3" fmla="*/ 2615584 h 2615584"/>
              <a:gd name="connsiteX4" fmla="*/ 0 w 1930309"/>
              <a:gd name="connsiteY4" fmla="*/ 2615584 h 2615584"/>
              <a:gd name="connsiteX5" fmla="*/ 0 w 1930309"/>
              <a:gd name="connsiteY5" fmla="*/ 0 h 2615584"/>
              <a:gd name="connsiteX0" fmla="*/ 0 w 1930309"/>
              <a:gd name="connsiteY0" fmla="*/ 0 h 2615584"/>
              <a:gd name="connsiteX1" fmla="*/ 1917878 w 1930309"/>
              <a:gd name="connsiteY1" fmla="*/ 217763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309" h="2615584">
                <a:moveTo>
                  <a:pt x="0" y="0"/>
                </a:moveTo>
                <a:lnTo>
                  <a:pt x="1917878" y="217763"/>
                </a:lnTo>
                <a:cubicBezTo>
                  <a:pt x="1922022" y="1017037"/>
                  <a:pt x="1926165" y="1816310"/>
                  <a:pt x="1930309" y="2615584"/>
                </a:cubicBezTo>
                <a:lnTo>
                  <a:pt x="0" y="261558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泪滴形 2"/>
          <p:cNvSpPr/>
          <p:nvPr/>
        </p:nvSpPr>
        <p:spPr>
          <a:xfrm rot="572159">
            <a:off x="3728908" y="710311"/>
            <a:ext cx="1620180" cy="1620180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45          _3"/>
          <p:cNvSpPr txBox="1">
            <a:spLocks/>
          </p:cNvSpPr>
          <p:nvPr/>
        </p:nvSpPr>
        <p:spPr>
          <a:xfrm>
            <a:off x="2267744" y="3585602"/>
            <a:ext cx="4644516" cy="325458"/>
          </a:xfrm>
          <a:prstGeom prst="rect">
            <a:avLst/>
          </a:prstGeom>
          <a:noFill/>
        </p:spPr>
        <p:txBody>
          <a:bodyPr vert="horz" wrap="square" lIns="68564" tIns="34282" rIns="68564" bIns="34282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0" dirty="0">
                <a:solidFill>
                  <a:srgbClr val="123E6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THANK YOU FOR LISTENING</a:t>
            </a:r>
          </a:p>
        </p:txBody>
      </p:sp>
      <p:sp>
        <p:nvSpPr>
          <p:cNvPr id="31" name="99         _4"/>
          <p:cNvSpPr/>
          <p:nvPr/>
        </p:nvSpPr>
        <p:spPr>
          <a:xfrm>
            <a:off x="1411393" y="2752564"/>
            <a:ext cx="6394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spc="300" dirty="0">
                <a:ln w="6350">
                  <a:noFill/>
                </a:ln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感谢您的聆听</a:t>
            </a:r>
          </a:p>
        </p:txBody>
      </p:sp>
      <p:grpSp>
        <p:nvGrpSpPr>
          <p:cNvPr id="47" name="3         _12"/>
          <p:cNvGrpSpPr>
            <a:grpSpLocks/>
          </p:cNvGrpSpPr>
          <p:nvPr/>
        </p:nvGrpSpPr>
        <p:grpSpPr bwMode="auto">
          <a:xfrm>
            <a:off x="3844385" y="837405"/>
            <a:ext cx="1394684" cy="1397900"/>
            <a:chOff x="183" y="1395"/>
            <a:chExt cx="867" cy="86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183" y="1395"/>
              <a:ext cx="867" cy="869"/>
            </a:xfrm>
            <a:custGeom>
              <a:avLst/>
              <a:gdLst>
                <a:gd name="T0" fmla="*/ 0 w 478"/>
                <a:gd name="T1" fmla="*/ 239 h 478"/>
                <a:gd name="T2" fmla="*/ 239 w 478"/>
                <a:gd name="T3" fmla="*/ 478 h 478"/>
                <a:gd name="T4" fmla="*/ 478 w 478"/>
                <a:gd name="T5" fmla="*/ 239 h 478"/>
                <a:gd name="T6" fmla="*/ 239 w 478"/>
                <a:gd name="T7" fmla="*/ 0 h 478"/>
                <a:gd name="T8" fmla="*/ 0 w 478"/>
                <a:gd name="T9" fmla="*/ 239 h 478"/>
                <a:gd name="T10" fmla="*/ 17 w 478"/>
                <a:gd name="T11" fmla="*/ 239 h 478"/>
                <a:gd name="T12" fmla="*/ 239 w 478"/>
                <a:gd name="T13" fmla="*/ 17 h 478"/>
                <a:gd name="T14" fmla="*/ 461 w 478"/>
                <a:gd name="T15" fmla="*/ 239 h 478"/>
                <a:gd name="T16" fmla="*/ 239 w 478"/>
                <a:gd name="T17" fmla="*/ 461 h 478"/>
                <a:gd name="T18" fmla="*/ 17 w 478"/>
                <a:gd name="T19" fmla="*/ 23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0" y="239"/>
                  </a:move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lose/>
                  <a:moveTo>
                    <a:pt x="17" y="239"/>
                  </a:moveTo>
                  <a:cubicBezTo>
                    <a:pt x="17" y="116"/>
                    <a:pt x="117" y="17"/>
                    <a:pt x="239" y="17"/>
                  </a:cubicBezTo>
                  <a:cubicBezTo>
                    <a:pt x="362" y="17"/>
                    <a:pt x="461" y="116"/>
                    <a:pt x="461" y="239"/>
                  </a:cubicBezTo>
                  <a:cubicBezTo>
                    <a:pt x="461" y="361"/>
                    <a:pt x="362" y="461"/>
                    <a:pt x="239" y="461"/>
                  </a:cubicBezTo>
                  <a:cubicBezTo>
                    <a:pt x="117" y="461"/>
                    <a:pt x="17" y="361"/>
                    <a:pt x="17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9" name="Rectangle 6"/>
            <p:cNvSpPr>
              <a:spLocks/>
            </p:cNvSpPr>
            <p:nvPr/>
          </p:nvSpPr>
          <p:spPr bwMode="auto">
            <a:xfrm>
              <a:off x="593" y="1475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435" y="1519"/>
              <a:ext cx="36" cy="51"/>
            </a:xfrm>
            <a:custGeom>
              <a:avLst/>
              <a:gdLst>
                <a:gd name="T0" fmla="*/ 0 w 36"/>
                <a:gd name="T1" fmla="*/ 5 h 51"/>
                <a:gd name="T2" fmla="*/ 26 w 36"/>
                <a:gd name="T3" fmla="*/ 51 h 51"/>
                <a:gd name="T4" fmla="*/ 36 w 36"/>
                <a:gd name="T5" fmla="*/ 45 h 51"/>
                <a:gd name="T6" fmla="*/ 9 w 36"/>
                <a:gd name="T7" fmla="*/ 0 h 51"/>
                <a:gd name="T8" fmla="*/ 0 w 36"/>
                <a:gd name="T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5"/>
                  </a:moveTo>
                  <a:lnTo>
                    <a:pt x="26" y="51"/>
                  </a:lnTo>
                  <a:lnTo>
                    <a:pt x="36" y="45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306" y="1646"/>
              <a:ext cx="51" cy="36"/>
            </a:xfrm>
            <a:custGeom>
              <a:avLst/>
              <a:gdLst>
                <a:gd name="T0" fmla="*/ 0 w 51"/>
                <a:gd name="T1" fmla="*/ 11 h 36"/>
                <a:gd name="T2" fmla="*/ 46 w 51"/>
                <a:gd name="T3" fmla="*/ 36 h 36"/>
                <a:gd name="T4" fmla="*/ 51 w 51"/>
                <a:gd name="T5" fmla="*/ 27 h 36"/>
                <a:gd name="T6" fmla="*/ 8 w 51"/>
                <a:gd name="T7" fmla="*/ 0 h 36"/>
                <a:gd name="T8" fmla="*/ 0 w 51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11"/>
                  </a:moveTo>
                  <a:lnTo>
                    <a:pt x="46" y="36"/>
                  </a:lnTo>
                  <a:lnTo>
                    <a:pt x="51" y="27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Rectangle 9"/>
            <p:cNvSpPr>
              <a:spLocks/>
            </p:cNvSpPr>
            <p:nvPr/>
          </p:nvSpPr>
          <p:spPr bwMode="auto">
            <a:xfrm>
              <a:off x="263" y="1806"/>
              <a:ext cx="51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306" y="1975"/>
              <a:ext cx="51" cy="38"/>
            </a:xfrm>
            <a:custGeom>
              <a:avLst/>
              <a:gdLst>
                <a:gd name="T0" fmla="*/ 0 w 51"/>
                <a:gd name="T1" fmla="*/ 27 h 38"/>
                <a:gd name="T2" fmla="*/ 8 w 51"/>
                <a:gd name="T3" fmla="*/ 38 h 38"/>
                <a:gd name="T4" fmla="*/ 51 w 51"/>
                <a:gd name="T5" fmla="*/ 11 h 38"/>
                <a:gd name="T6" fmla="*/ 46 w 51"/>
                <a:gd name="T7" fmla="*/ 0 h 38"/>
                <a:gd name="T8" fmla="*/ 0 w 51"/>
                <a:gd name="T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27"/>
                  </a:moveTo>
                  <a:lnTo>
                    <a:pt x="8" y="38"/>
                  </a:lnTo>
                  <a:lnTo>
                    <a:pt x="51" y="11"/>
                  </a:lnTo>
                  <a:lnTo>
                    <a:pt x="46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4" name="Freeform 11"/>
            <p:cNvSpPr>
              <a:spLocks/>
            </p:cNvSpPr>
            <p:nvPr/>
          </p:nvSpPr>
          <p:spPr bwMode="auto">
            <a:xfrm>
              <a:off x="435" y="2090"/>
              <a:ext cx="36" cy="50"/>
            </a:xfrm>
            <a:custGeom>
              <a:avLst/>
              <a:gdLst>
                <a:gd name="T0" fmla="*/ 0 w 36"/>
                <a:gd name="T1" fmla="*/ 43 h 50"/>
                <a:gd name="T2" fmla="*/ 9 w 36"/>
                <a:gd name="T3" fmla="*/ 50 h 50"/>
                <a:gd name="T4" fmla="*/ 36 w 36"/>
                <a:gd name="T5" fmla="*/ 5 h 50"/>
                <a:gd name="T6" fmla="*/ 26 w 36"/>
                <a:gd name="T7" fmla="*/ 0 h 50"/>
                <a:gd name="T8" fmla="*/ 0 w 36"/>
                <a:gd name="T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43"/>
                  </a:moveTo>
                  <a:lnTo>
                    <a:pt x="9" y="50"/>
                  </a:lnTo>
                  <a:lnTo>
                    <a:pt x="36" y="5"/>
                  </a:lnTo>
                  <a:lnTo>
                    <a:pt x="26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Rectangle 12"/>
            <p:cNvSpPr>
              <a:spLocks/>
            </p:cNvSpPr>
            <p:nvPr/>
          </p:nvSpPr>
          <p:spPr bwMode="auto">
            <a:xfrm>
              <a:off x="593" y="2133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764" y="2090"/>
              <a:ext cx="36" cy="50"/>
            </a:xfrm>
            <a:custGeom>
              <a:avLst/>
              <a:gdLst>
                <a:gd name="T0" fmla="*/ 0 w 36"/>
                <a:gd name="T1" fmla="*/ 5 h 50"/>
                <a:gd name="T2" fmla="*/ 25 w 36"/>
                <a:gd name="T3" fmla="*/ 50 h 50"/>
                <a:gd name="T4" fmla="*/ 36 w 36"/>
                <a:gd name="T5" fmla="*/ 43 h 50"/>
                <a:gd name="T6" fmla="*/ 10 w 36"/>
                <a:gd name="T7" fmla="*/ 0 h 50"/>
                <a:gd name="T8" fmla="*/ 0 w 36"/>
                <a:gd name="T9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5"/>
                  </a:moveTo>
                  <a:lnTo>
                    <a:pt x="25" y="50"/>
                  </a:lnTo>
                  <a:lnTo>
                    <a:pt x="36" y="43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Freeform 14"/>
            <p:cNvSpPr>
              <a:spLocks/>
            </p:cNvSpPr>
            <p:nvPr/>
          </p:nvSpPr>
          <p:spPr bwMode="auto">
            <a:xfrm>
              <a:off x="876" y="1975"/>
              <a:ext cx="51" cy="38"/>
            </a:xfrm>
            <a:custGeom>
              <a:avLst/>
              <a:gdLst>
                <a:gd name="T0" fmla="*/ 0 w 51"/>
                <a:gd name="T1" fmla="*/ 11 h 38"/>
                <a:gd name="T2" fmla="*/ 45 w 51"/>
                <a:gd name="T3" fmla="*/ 38 h 38"/>
                <a:gd name="T4" fmla="*/ 51 w 51"/>
                <a:gd name="T5" fmla="*/ 27 h 38"/>
                <a:gd name="T6" fmla="*/ 5 w 51"/>
                <a:gd name="T7" fmla="*/ 0 h 38"/>
                <a:gd name="T8" fmla="*/ 0 w 51"/>
                <a:gd name="T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11"/>
                  </a:moveTo>
                  <a:lnTo>
                    <a:pt x="45" y="38"/>
                  </a:lnTo>
                  <a:lnTo>
                    <a:pt x="51" y="27"/>
                  </a:lnTo>
                  <a:lnTo>
                    <a:pt x="5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8" name="Rectangle 15"/>
            <p:cNvSpPr>
              <a:spLocks/>
            </p:cNvSpPr>
            <p:nvPr/>
          </p:nvSpPr>
          <p:spPr bwMode="auto">
            <a:xfrm>
              <a:off x="920" y="1806"/>
              <a:ext cx="52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876" y="1646"/>
              <a:ext cx="51" cy="36"/>
            </a:xfrm>
            <a:custGeom>
              <a:avLst/>
              <a:gdLst>
                <a:gd name="T0" fmla="*/ 0 w 51"/>
                <a:gd name="T1" fmla="*/ 27 h 36"/>
                <a:gd name="T2" fmla="*/ 5 w 51"/>
                <a:gd name="T3" fmla="*/ 36 h 36"/>
                <a:gd name="T4" fmla="*/ 51 w 51"/>
                <a:gd name="T5" fmla="*/ 11 h 36"/>
                <a:gd name="T6" fmla="*/ 45 w 51"/>
                <a:gd name="T7" fmla="*/ 0 h 36"/>
                <a:gd name="T8" fmla="*/ 0 w 51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27"/>
                  </a:moveTo>
                  <a:lnTo>
                    <a:pt x="5" y="36"/>
                  </a:lnTo>
                  <a:lnTo>
                    <a:pt x="51" y="11"/>
                  </a:lnTo>
                  <a:lnTo>
                    <a:pt x="45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764" y="1519"/>
              <a:ext cx="36" cy="51"/>
            </a:xfrm>
            <a:custGeom>
              <a:avLst/>
              <a:gdLst>
                <a:gd name="T0" fmla="*/ 0 w 36"/>
                <a:gd name="T1" fmla="*/ 45 h 51"/>
                <a:gd name="T2" fmla="*/ 10 w 36"/>
                <a:gd name="T3" fmla="*/ 51 h 51"/>
                <a:gd name="T4" fmla="*/ 36 w 36"/>
                <a:gd name="T5" fmla="*/ 5 h 51"/>
                <a:gd name="T6" fmla="*/ 25 w 36"/>
                <a:gd name="T7" fmla="*/ 0 h 51"/>
                <a:gd name="T8" fmla="*/ 0 w 36"/>
                <a:gd name="T9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45"/>
                  </a:moveTo>
                  <a:lnTo>
                    <a:pt x="10" y="51"/>
                  </a:lnTo>
                  <a:lnTo>
                    <a:pt x="36" y="5"/>
                  </a:lnTo>
                  <a:lnTo>
                    <a:pt x="2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1" name="2         _13"/>
          <p:cNvGrpSpPr>
            <a:grpSpLocks/>
          </p:cNvGrpSpPr>
          <p:nvPr/>
        </p:nvGrpSpPr>
        <p:grpSpPr>
          <a:xfrm>
            <a:off x="4514510" y="1072598"/>
            <a:ext cx="54002" cy="927126"/>
            <a:chOff x="5275684" y="1747635"/>
            <a:chExt cx="46296" cy="794824"/>
          </a:xfrm>
        </p:grpSpPr>
        <p:sp>
          <p:nvSpPr>
            <p:cNvPr id="62" name="矩形 61"/>
            <p:cNvSpPr/>
            <p:nvPr/>
          </p:nvSpPr>
          <p:spPr>
            <a:xfrm>
              <a:off x="5276261" y="1747635"/>
              <a:ext cx="45719" cy="5429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275684" y="1999534"/>
              <a:ext cx="45719" cy="542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4" name="1          _14"/>
          <p:cNvGrpSpPr>
            <a:grpSpLocks/>
          </p:cNvGrpSpPr>
          <p:nvPr/>
        </p:nvGrpSpPr>
        <p:grpSpPr>
          <a:xfrm>
            <a:off x="4269296" y="1490524"/>
            <a:ext cx="552702" cy="91032"/>
            <a:chOff x="5031626" y="2106315"/>
            <a:chExt cx="545439" cy="89837"/>
          </a:xfrm>
        </p:grpSpPr>
        <p:sp>
          <p:nvSpPr>
            <p:cNvPr id="65" name="矩形 64"/>
            <p:cNvSpPr/>
            <p:nvPr/>
          </p:nvSpPr>
          <p:spPr>
            <a:xfrm rot="5400000">
              <a:off x="5321532" y="1940617"/>
              <a:ext cx="89836" cy="4212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 rot="5400000">
              <a:off x="5197324" y="1940618"/>
              <a:ext cx="89836" cy="421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79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1200000">
                                      <p:cBhvr>
                                        <p:cTn id="23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3"/>
          <p:cNvSpPr/>
          <p:nvPr/>
        </p:nvSpPr>
        <p:spPr>
          <a:xfrm rot="18900000">
            <a:off x="4635692" y="1161349"/>
            <a:ext cx="2275704" cy="3083598"/>
          </a:xfrm>
          <a:custGeom>
            <a:avLst/>
            <a:gdLst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17878 w 1930309"/>
              <a:gd name="connsiteY2" fmla="*/ 217763 h 2615584"/>
              <a:gd name="connsiteX3" fmla="*/ 1930309 w 1930309"/>
              <a:gd name="connsiteY3" fmla="*/ 2615584 h 2615584"/>
              <a:gd name="connsiteX4" fmla="*/ 0 w 1930309"/>
              <a:gd name="connsiteY4" fmla="*/ 2615584 h 2615584"/>
              <a:gd name="connsiteX5" fmla="*/ 0 w 1930309"/>
              <a:gd name="connsiteY5" fmla="*/ 0 h 2615584"/>
              <a:gd name="connsiteX0" fmla="*/ 0 w 1930309"/>
              <a:gd name="connsiteY0" fmla="*/ 0 h 2615584"/>
              <a:gd name="connsiteX1" fmla="*/ 1917878 w 1930309"/>
              <a:gd name="connsiteY1" fmla="*/ 217763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309" h="2615584">
                <a:moveTo>
                  <a:pt x="0" y="0"/>
                </a:moveTo>
                <a:lnTo>
                  <a:pt x="1917878" y="217763"/>
                </a:lnTo>
                <a:cubicBezTo>
                  <a:pt x="1922022" y="1017037"/>
                  <a:pt x="1926165" y="1816310"/>
                  <a:pt x="1930309" y="2615584"/>
                </a:cubicBezTo>
                <a:lnTo>
                  <a:pt x="0" y="261558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泪滴形 66"/>
          <p:cNvSpPr/>
          <p:nvPr/>
        </p:nvSpPr>
        <p:spPr>
          <a:xfrm rot="572159">
            <a:off x="3583957" y="798050"/>
            <a:ext cx="1910084" cy="1910084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8" name="3         _12"/>
          <p:cNvGrpSpPr>
            <a:grpSpLocks/>
          </p:cNvGrpSpPr>
          <p:nvPr/>
        </p:nvGrpSpPr>
        <p:grpSpPr bwMode="auto">
          <a:xfrm>
            <a:off x="3719609" y="945031"/>
            <a:ext cx="1644238" cy="1648030"/>
            <a:chOff x="183" y="1395"/>
            <a:chExt cx="867" cy="86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9" name="Freeform 5"/>
            <p:cNvSpPr>
              <a:spLocks/>
            </p:cNvSpPr>
            <p:nvPr/>
          </p:nvSpPr>
          <p:spPr bwMode="auto">
            <a:xfrm>
              <a:off x="183" y="1395"/>
              <a:ext cx="867" cy="869"/>
            </a:xfrm>
            <a:custGeom>
              <a:avLst/>
              <a:gdLst>
                <a:gd name="T0" fmla="*/ 0 w 478"/>
                <a:gd name="T1" fmla="*/ 239 h 478"/>
                <a:gd name="T2" fmla="*/ 239 w 478"/>
                <a:gd name="T3" fmla="*/ 478 h 478"/>
                <a:gd name="T4" fmla="*/ 478 w 478"/>
                <a:gd name="T5" fmla="*/ 239 h 478"/>
                <a:gd name="T6" fmla="*/ 239 w 478"/>
                <a:gd name="T7" fmla="*/ 0 h 478"/>
                <a:gd name="T8" fmla="*/ 0 w 478"/>
                <a:gd name="T9" fmla="*/ 239 h 478"/>
                <a:gd name="T10" fmla="*/ 17 w 478"/>
                <a:gd name="T11" fmla="*/ 239 h 478"/>
                <a:gd name="T12" fmla="*/ 239 w 478"/>
                <a:gd name="T13" fmla="*/ 17 h 478"/>
                <a:gd name="T14" fmla="*/ 461 w 478"/>
                <a:gd name="T15" fmla="*/ 239 h 478"/>
                <a:gd name="T16" fmla="*/ 239 w 478"/>
                <a:gd name="T17" fmla="*/ 461 h 478"/>
                <a:gd name="T18" fmla="*/ 17 w 478"/>
                <a:gd name="T19" fmla="*/ 23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0" y="239"/>
                  </a:move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lose/>
                  <a:moveTo>
                    <a:pt x="17" y="239"/>
                  </a:moveTo>
                  <a:cubicBezTo>
                    <a:pt x="17" y="116"/>
                    <a:pt x="117" y="17"/>
                    <a:pt x="239" y="17"/>
                  </a:cubicBezTo>
                  <a:cubicBezTo>
                    <a:pt x="362" y="17"/>
                    <a:pt x="461" y="116"/>
                    <a:pt x="461" y="239"/>
                  </a:cubicBezTo>
                  <a:cubicBezTo>
                    <a:pt x="461" y="361"/>
                    <a:pt x="362" y="461"/>
                    <a:pt x="239" y="461"/>
                  </a:cubicBezTo>
                  <a:cubicBezTo>
                    <a:pt x="117" y="461"/>
                    <a:pt x="17" y="361"/>
                    <a:pt x="17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0" name="Rectangle 6"/>
            <p:cNvSpPr>
              <a:spLocks/>
            </p:cNvSpPr>
            <p:nvPr/>
          </p:nvSpPr>
          <p:spPr bwMode="auto">
            <a:xfrm>
              <a:off x="593" y="1475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1" name="Freeform 7"/>
            <p:cNvSpPr>
              <a:spLocks/>
            </p:cNvSpPr>
            <p:nvPr/>
          </p:nvSpPr>
          <p:spPr bwMode="auto">
            <a:xfrm>
              <a:off x="435" y="1519"/>
              <a:ext cx="36" cy="51"/>
            </a:xfrm>
            <a:custGeom>
              <a:avLst/>
              <a:gdLst>
                <a:gd name="T0" fmla="*/ 0 w 36"/>
                <a:gd name="T1" fmla="*/ 5 h 51"/>
                <a:gd name="T2" fmla="*/ 26 w 36"/>
                <a:gd name="T3" fmla="*/ 51 h 51"/>
                <a:gd name="T4" fmla="*/ 36 w 36"/>
                <a:gd name="T5" fmla="*/ 45 h 51"/>
                <a:gd name="T6" fmla="*/ 9 w 36"/>
                <a:gd name="T7" fmla="*/ 0 h 51"/>
                <a:gd name="T8" fmla="*/ 0 w 36"/>
                <a:gd name="T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5"/>
                  </a:moveTo>
                  <a:lnTo>
                    <a:pt x="26" y="51"/>
                  </a:lnTo>
                  <a:lnTo>
                    <a:pt x="36" y="45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306" y="1646"/>
              <a:ext cx="51" cy="36"/>
            </a:xfrm>
            <a:custGeom>
              <a:avLst/>
              <a:gdLst>
                <a:gd name="T0" fmla="*/ 0 w 51"/>
                <a:gd name="T1" fmla="*/ 11 h 36"/>
                <a:gd name="T2" fmla="*/ 46 w 51"/>
                <a:gd name="T3" fmla="*/ 36 h 36"/>
                <a:gd name="T4" fmla="*/ 51 w 51"/>
                <a:gd name="T5" fmla="*/ 27 h 36"/>
                <a:gd name="T6" fmla="*/ 8 w 51"/>
                <a:gd name="T7" fmla="*/ 0 h 36"/>
                <a:gd name="T8" fmla="*/ 0 w 51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11"/>
                  </a:moveTo>
                  <a:lnTo>
                    <a:pt x="46" y="36"/>
                  </a:lnTo>
                  <a:lnTo>
                    <a:pt x="51" y="27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4" name="Rectangle 9"/>
            <p:cNvSpPr>
              <a:spLocks/>
            </p:cNvSpPr>
            <p:nvPr/>
          </p:nvSpPr>
          <p:spPr bwMode="auto">
            <a:xfrm>
              <a:off x="263" y="1806"/>
              <a:ext cx="51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5" name="Freeform 10"/>
            <p:cNvSpPr>
              <a:spLocks/>
            </p:cNvSpPr>
            <p:nvPr/>
          </p:nvSpPr>
          <p:spPr bwMode="auto">
            <a:xfrm>
              <a:off x="306" y="1975"/>
              <a:ext cx="51" cy="38"/>
            </a:xfrm>
            <a:custGeom>
              <a:avLst/>
              <a:gdLst>
                <a:gd name="T0" fmla="*/ 0 w 51"/>
                <a:gd name="T1" fmla="*/ 27 h 38"/>
                <a:gd name="T2" fmla="*/ 8 w 51"/>
                <a:gd name="T3" fmla="*/ 38 h 38"/>
                <a:gd name="T4" fmla="*/ 51 w 51"/>
                <a:gd name="T5" fmla="*/ 11 h 38"/>
                <a:gd name="T6" fmla="*/ 46 w 51"/>
                <a:gd name="T7" fmla="*/ 0 h 38"/>
                <a:gd name="T8" fmla="*/ 0 w 51"/>
                <a:gd name="T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27"/>
                  </a:moveTo>
                  <a:lnTo>
                    <a:pt x="8" y="38"/>
                  </a:lnTo>
                  <a:lnTo>
                    <a:pt x="51" y="11"/>
                  </a:lnTo>
                  <a:lnTo>
                    <a:pt x="46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6" name="Freeform 11"/>
            <p:cNvSpPr>
              <a:spLocks/>
            </p:cNvSpPr>
            <p:nvPr/>
          </p:nvSpPr>
          <p:spPr bwMode="auto">
            <a:xfrm>
              <a:off x="435" y="2090"/>
              <a:ext cx="36" cy="50"/>
            </a:xfrm>
            <a:custGeom>
              <a:avLst/>
              <a:gdLst>
                <a:gd name="T0" fmla="*/ 0 w 36"/>
                <a:gd name="T1" fmla="*/ 43 h 50"/>
                <a:gd name="T2" fmla="*/ 9 w 36"/>
                <a:gd name="T3" fmla="*/ 50 h 50"/>
                <a:gd name="T4" fmla="*/ 36 w 36"/>
                <a:gd name="T5" fmla="*/ 5 h 50"/>
                <a:gd name="T6" fmla="*/ 26 w 36"/>
                <a:gd name="T7" fmla="*/ 0 h 50"/>
                <a:gd name="T8" fmla="*/ 0 w 36"/>
                <a:gd name="T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43"/>
                  </a:moveTo>
                  <a:lnTo>
                    <a:pt x="9" y="50"/>
                  </a:lnTo>
                  <a:lnTo>
                    <a:pt x="36" y="5"/>
                  </a:lnTo>
                  <a:lnTo>
                    <a:pt x="26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7" name="Rectangle 12"/>
            <p:cNvSpPr>
              <a:spLocks/>
            </p:cNvSpPr>
            <p:nvPr/>
          </p:nvSpPr>
          <p:spPr bwMode="auto">
            <a:xfrm>
              <a:off x="593" y="2133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764" y="2090"/>
              <a:ext cx="36" cy="50"/>
            </a:xfrm>
            <a:custGeom>
              <a:avLst/>
              <a:gdLst>
                <a:gd name="T0" fmla="*/ 0 w 36"/>
                <a:gd name="T1" fmla="*/ 5 h 50"/>
                <a:gd name="T2" fmla="*/ 25 w 36"/>
                <a:gd name="T3" fmla="*/ 50 h 50"/>
                <a:gd name="T4" fmla="*/ 36 w 36"/>
                <a:gd name="T5" fmla="*/ 43 h 50"/>
                <a:gd name="T6" fmla="*/ 10 w 36"/>
                <a:gd name="T7" fmla="*/ 0 h 50"/>
                <a:gd name="T8" fmla="*/ 0 w 36"/>
                <a:gd name="T9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5"/>
                  </a:moveTo>
                  <a:lnTo>
                    <a:pt x="25" y="50"/>
                  </a:lnTo>
                  <a:lnTo>
                    <a:pt x="36" y="43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876" y="1975"/>
              <a:ext cx="51" cy="38"/>
            </a:xfrm>
            <a:custGeom>
              <a:avLst/>
              <a:gdLst>
                <a:gd name="T0" fmla="*/ 0 w 51"/>
                <a:gd name="T1" fmla="*/ 11 h 38"/>
                <a:gd name="T2" fmla="*/ 45 w 51"/>
                <a:gd name="T3" fmla="*/ 38 h 38"/>
                <a:gd name="T4" fmla="*/ 51 w 51"/>
                <a:gd name="T5" fmla="*/ 27 h 38"/>
                <a:gd name="T6" fmla="*/ 5 w 51"/>
                <a:gd name="T7" fmla="*/ 0 h 38"/>
                <a:gd name="T8" fmla="*/ 0 w 51"/>
                <a:gd name="T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11"/>
                  </a:moveTo>
                  <a:lnTo>
                    <a:pt x="45" y="38"/>
                  </a:lnTo>
                  <a:lnTo>
                    <a:pt x="51" y="27"/>
                  </a:lnTo>
                  <a:lnTo>
                    <a:pt x="5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Rectangle 15"/>
            <p:cNvSpPr>
              <a:spLocks/>
            </p:cNvSpPr>
            <p:nvPr/>
          </p:nvSpPr>
          <p:spPr bwMode="auto">
            <a:xfrm>
              <a:off x="920" y="1806"/>
              <a:ext cx="52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876" y="1646"/>
              <a:ext cx="51" cy="36"/>
            </a:xfrm>
            <a:custGeom>
              <a:avLst/>
              <a:gdLst>
                <a:gd name="T0" fmla="*/ 0 w 51"/>
                <a:gd name="T1" fmla="*/ 27 h 36"/>
                <a:gd name="T2" fmla="*/ 5 w 51"/>
                <a:gd name="T3" fmla="*/ 36 h 36"/>
                <a:gd name="T4" fmla="*/ 51 w 51"/>
                <a:gd name="T5" fmla="*/ 11 h 36"/>
                <a:gd name="T6" fmla="*/ 45 w 51"/>
                <a:gd name="T7" fmla="*/ 0 h 36"/>
                <a:gd name="T8" fmla="*/ 0 w 51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27"/>
                  </a:moveTo>
                  <a:lnTo>
                    <a:pt x="5" y="36"/>
                  </a:lnTo>
                  <a:lnTo>
                    <a:pt x="51" y="11"/>
                  </a:lnTo>
                  <a:lnTo>
                    <a:pt x="45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764" y="1519"/>
              <a:ext cx="36" cy="51"/>
            </a:xfrm>
            <a:custGeom>
              <a:avLst/>
              <a:gdLst>
                <a:gd name="T0" fmla="*/ 0 w 36"/>
                <a:gd name="T1" fmla="*/ 45 h 51"/>
                <a:gd name="T2" fmla="*/ 10 w 36"/>
                <a:gd name="T3" fmla="*/ 51 h 51"/>
                <a:gd name="T4" fmla="*/ 36 w 36"/>
                <a:gd name="T5" fmla="*/ 5 h 51"/>
                <a:gd name="T6" fmla="*/ 25 w 36"/>
                <a:gd name="T7" fmla="*/ 0 h 51"/>
                <a:gd name="T8" fmla="*/ 0 w 36"/>
                <a:gd name="T9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45"/>
                  </a:moveTo>
                  <a:lnTo>
                    <a:pt x="10" y="51"/>
                  </a:lnTo>
                  <a:lnTo>
                    <a:pt x="36" y="5"/>
                  </a:lnTo>
                  <a:lnTo>
                    <a:pt x="2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3" name="2         _13"/>
          <p:cNvGrpSpPr>
            <a:grpSpLocks/>
          </p:cNvGrpSpPr>
          <p:nvPr/>
        </p:nvGrpSpPr>
        <p:grpSpPr>
          <a:xfrm>
            <a:off x="4509680" y="1222342"/>
            <a:ext cx="63664" cy="1093020"/>
            <a:chOff x="5275684" y="1747635"/>
            <a:chExt cx="46296" cy="794824"/>
          </a:xfrm>
        </p:grpSpPr>
        <p:sp>
          <p:nvSpPr>
            <p:cNvPr id="84" name="矩形 83"/>
            <p:cNvSpPr/>
            <p:nvPr/>
          </p:nvSpPr>
          <p:spPr>
            <a:xfrm>
              <a:off x="5276261" y="1747635"/>
              <a:ext cx="45719" cy="5429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275684" y="1999534"/>
              <a:ext cx="45719" cy="542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6" name="1          _14"/>
          <p:cNvGrpSpPr>
            <a:grpSpLocks/>
          </p:cNvGrpSpPr>
          <p:nvPr/>
        </p:nvGrpSpPr>
        <p:grpSpPr>
          <a:xfrm>
            <a:off x="4219851" y="1715071"/>
            <a:ext cx="651594" cy="107320"/>
            <a:chOff x="5031626" y="2106315"/>
            <a:chExt cx="545439" cy="89837"/>
          </a:xfrm>
        </p:grpSpPr>
        <p:sp>
          <p:nvSpPr>
            <p:cNvPr id="87" name="矩形 86"/>
            <p:cNvSpPr/>
            <p:nvPr/>
          </p:nvSpPr>
          <p:spPr>
            <a:xfrm rot="5400000">
              <a:off x="5321532" y="1940617"/>
              <a:ext cx="89836" cy="4212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 rot="5400000">
              <a:off x="5197324" y="1940618"/>
              <a:ext cx="89836" cy="421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3" name="Rectangle 4"/>
          <p:cNvSpPr txBox="1">
            <a:spLocks noChangeArrowheads="1"/>
          </p:cNvSpPr>
          <p:nvPr/>
        </p:nvSpPr>
        <p:spPr bwMode="auto">
          <a:xfrm>
            <a:off x="1907704" y="3289712"/>
            <a:ext cx="142346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8000" b="0" spc="3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7200" b="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90304" y="351615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基本介绍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309534" y="3307608"/>
            <a:ext cx="0" cy="1116124"/>
          </a:xfrm>
          <a:prstGeom prst="line">
            <a:avLst/>
          </a:prstGeom>
          <a:ln w="19050">
            <a:solidFill>
              <a:srgbClr val="185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31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1200000">
                                      <p:cBhvr>
                                        <p:cTn id="23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123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3"/>
          <p:cNvSpPr/>
          <p:nvPr/>
        </p:nvSpPr>
        <p:spPr>
          <a:xfrm rot="18900000">
            <a:off x="4635692" y="1161349"/>
            <a:ext cx="2275704" cy="3083598"/>
          </a:xfrm>
          <a:custGeom>
            <a:avLst/>
            <a:gdLst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  <a:gd name="connsiteX0" fmla="*/ 0 w 1930309"/>
              <a:gd name="connsiteY0" fmla="*/ 0 h 2615584"/>
              <a:gd name="connsiteX1" fmla="*/ 1930309 w 1930309"/>
              <a:gd name="connsiteY1" fmla="*/ 0 h 2615584"/>
              <a:gd name="connsiteX2" fmla="*/ 1917878 w 1930309"/>
              <a:gd name="connsiteY2" fmla="*/ 217763 h 2615584"/>
              <a:gd name="connsiteX3" fmla="*/ 1930309 w 1930309"/>
              <a:gd name="connsiteY3" fmla="*/ 2615584 h 2615584"/>
              <a:gd name="connsiteX4" fmla="*/ 0 w 1930309"/>
              <a:gd name="connsiteY4" fmla="*/ 2615584 h 2615584"/>
              <a:gd name="connsiteX5" fmla="*/ 0 w 1930309"/>
              <a:gd name="connsiteY5" fmla="*/ 0 h 2615584"/>
              <a:gd name="connsiteX0" fmla="*/ 0 w 1930309"/>
              <a:gd name="connsiteY0" fmla="*/ 0 h 2615584"/>
              <a:gd name="connsiteX1" fmla="*/ 1917878 w 1930309"/>
              <a:gd name="connsiteY1" fmla="*/ 217763 h 2615584"/>
              <a:gd name="connsiteX2" fmla="*/ 1930309 w 1930309"/>
              <a:gd name="connsiteY2" fmla="*/ 2615584 h 2615584"/>
              <a:gd name="connsiteX3" fmla="*/ 0 w 1930309"/>
              <a:gd name="connsiteY3" fmla="*/ 2615584 h 2615584"/>
              <a:gd name="connsiteX4" fmla="*/ 0 w 1930309"/>
              <a:gd name="connsiteY4" fmla="*/ 0 h 261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309" h="2615584">
                <a:moveTo>
                  <a:pt x="0" y="0"/>
                </a:moveTo>
                <a:lnTo>
                  <a:pt x="1917878" y="217763"/>
                </a:lnTo>
                <a:cubicBezTo>
                  <a:pt x="1922022" y="1017037"/>
                  <a:pt x="1926165" y="1816310"/>
                  <a:pt x="1930309" y="2615584"/>
                </a:cubicBezTo>
                <a:lnTo>
                  <a:pt x="0" y="261558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泪滴形 66"/>
          <p:cNvSpPr/>
          <p:nvPr/>
        </p:nvSpPr>
        <p:spPr>
          <a:xfrm rot="572159">
            <a:off x="3583957" y="798050"/>
            <a:ext cx="1910084" cy="1910084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8" name="3         _12"/>
          <p:cNvGrpSpPr>
            <a:grpSpLocks/>
          </p:cNvGrpSpPr>
          <p:nvPr/>
        </p:nvGrpSpPr>
        <p:grpSpPr bwMode="auto">
          <a:xfrm>
            <a:off x="3719609" y="945031"/>
            <a:ext cx="1644238" cy="1648030"/>
            <a:chOff x="183" y="1395"/>
            <a:chExt cx="867" cy="86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9" name="Freeform 5"/>
            <p:cNvSpPr>
              <a:spLocks/>
            </p:cNvSpPr>
            <p:nvPr/>
          </p:nvSpPr>
          <p:spPr bwMode="auto">
            <a:xfrm>
              <a:off x="183" y="1395"/>
              <a:ext cx="867" cy="869"/>
            </a:xfrm>
            <a:custGeom>
              <a:avLst/>
              <a:gdLst>
                <a:gd name="T0" fmla="*/ 0 w 478"/>
                <a:gd name="T1" fmla="*/ 239 h 478"/>
                <a:gd name="T2" fmla="*/ 239 w 478"/>
                <a:gd name="T3" fmla="*/ 478 h 478"/>
                <a:gd name="T4" fmla="*/ 478 w 478"/>
                <a:gd name="T5" fmla="*/ 239 h 478"/>
                <a:gd name="T6" fmla="*/ 239 w 478"/>
                <a:gd name="T7" fmla="*/ 0 h 478"/>
                <a:gd name="T8" fmla="*/ 0 w 478"/>
                <a:gd name="T9" fmla="*/ 239 h 478"/>
                <a:gd name="T10" fmla="*/ 17 w 478"/>
                <a:gd name="T11" fmla="*/ 239 h 478"/>
                <a:gd name="T12" fmla="*/ 239 w 478"/>
                <a:gd name="T13" fmla="*/ 17 h 478"/>
                <a:gd name="T14" fmla="*/ 461 w 478"/>
                <a:gd name="T15" fmla="*/ 239 h 478"/>
                <a:gd name="T16" fmla="*/ 239 w 478"/>
                <a:gd name="T17" fmla="*/ 461 h 478"/>
                <a:gd name="T18" fmla="*/ 17 w 478"/>
                <a:gd name="T19" fmla="*/ 23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478">
                  <a:moveTo>
                    <a:pt x="0" y="239"/>
                  </a:moveTo>
                  <a:cubicBezTo>
                    <a:pt x="0" y="371"/>
                    <a:pt x="107" y="478"/>
                    <a:pt x="239" y="478"/>
                  </a:cubicBezTo>
                  <a:cubicBezTo>
                    <a:pt x="371" y="478"/>
                    <a:pt x="478" y="371"/>
                    <a:pt x="478" y="239"/>
                  </a:cubicBezTo>
                  <a:cubicBezTo>
                    <a:pt x="478" y="107"/>
                    <a:pt x="371" y="0"/>
                    <a:pt x="239" y="0"/>
                  </a:cubicBezTo>
                  <a:cubicBezTo>
                    <a:pt x="107" y="0"/>
                    <a:pt x="0" y="107"/>
                    <a:pt x="0" y="239"/>
                  </a:cubicBezTo>
                  <a:close/>
                  <a:moveTo>
                    <a:pt x="17" y="239"/>
                  </a:moveTo>
                  <a:cubicBezTo>
                    <a:pt x="17" y="116"/>
                    <a:pt x="117" y="17"/>
                    <a:pt x="239" y="17"/>
                  </a:cubicBezTo>
                  <a:cubicBezTo>
                    <a:pt x="362" y="17"/>
                    <a:pt x="461" y="116"/>
                    <a:pt x="461" y="239"/>
                  </a:cubicBezTo>
                  <a:cubicBezTo>
                    <a:pt x="461" y="361"/>
                    <a:pt x="362" y="461"/>
                    <a:pt x="239" y="461"/>
                  </a:cubicBezTo>
                  <a:cubicBezTo>
                    <a:pt x="117" y="461"/>
                    <a:pt x="17" y="361"/>
                    <a:pt x="17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0" name="Rectangle 6"/>
            <p:cNvSpPr>
              <a:spLocks/>
            </p:cNvSpPr>
            <p:nvPr/>
          </p:nvSpPr>
          <p:spPr bwMode="auto">
            <a:xfrm>
              <a:off x="593" y="1475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1" name="Freeform 7"/>
            <p:cNvSpPr>
              <a:spLocks/>
            </p:cNvSpPr>
            <p:nvPr/>
          </p:nvSpPr>
          <p:spPr bwMode="auto">
            <a:xfrm>
              <a:off x="435" y="1519"/>
              <a:ext cx="36" cy="51"/>
            </a:xfrm>
            <a:custGeom>
              <a:avLst/>
              <a:gdLst>
                <a:gd name="T0" fmla="*/ 0 w 36"/>
                <a:gd name="T1" fmla="*/ 5 h 51"/>
                <a:gd name="T2" fmla="*/ 26 w 36"/>
                <a:gd name="T3" fmla="*/ 51 h 51"/>
                <a:gd name="T4" fmla="*/ 36 w 36"/>
                <a:gd name="T5" fmla="*/ 45 h 51"/>
                <a:gd name="T6" fmla="*/ 9 w 36"/>
                <a:gd name="T7" fmla="*/ 0 h 51"/>
                <a:gd name="T8" fmla="*/ 0 w 36"/>
                <a:gd name="T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5"/>
                  </a:moveTo>
                  <a:lnTo>
                    <a:pt x="26" y="51"/>
                  </a:lnTo>
                  <a:lnTo>
                    <a:pt x="36" y="45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306" y="1646"/>
              <a:ext cx="51" cy="36"/>
            </a:xfrm>
            <a:custGeom>
              <a:avLst/>
              <a:gdLst>
                <a:gd name="T0" fmla="*/ 0 w 51"/>
                <a:gd name="T1" fmla="*/ 11 h 36"/>
                <a:gd name="T2" fmla="*/ 46 w 51"/>
                <a:gd name="T3" fmla="*/ 36 h 36"/>
                <a:gd name="T4" fmla="*/ 51 w 51"/>
                <a:gd name="T5" fmla="*/ 27 h 36"/>
                <a:gd name="T6" fmla="*/ 8 w 51"/>
                <a:gd name="T7" fmla="*/ 0 h 36"/>
                <a:gd name="T8" fmla="*/ 0 w 51"/>
                <a:gd name="T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11"/>
                  </a:moveTo>
                  <a:lnTo>
                    <a:pt x="46" y="36"/>
                  </a:lnTo>
                  <a:lnTo>
                    <a:pt x="51" y="27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4" name="Rectangle 9"/>
            <p:cNvSpPr>
              <a:spLocks/>
            </p:cNvSpPr>
            <p:nvPr/>
          </p:nvSpPr>
          <p:spPr bwMode="auto">
            <a:xfrm>
              <a:off x="263" y="1806"/>
              <a:ext cx="51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5" name="Freeform 10"/>
            <p:cNvSpPr>
              <a:spLocks/>
            </p:cNvSpPr>
            <p:nvPr/>
          </p:nvSpPr>
          <p:spPr bwMode="auto">
            <a:xfrm>
              <a:off x="306" y="1975"/>
              <a:ext cx="51" cy="38"/>
            </a:xfrm>
            <a:custGeom>
              <a:avLst/>
              <a:gdLst>
                <a:gd name="T0" fmla="*/ 0 w 51"/>
                <a:gd name="T1" fmla="*/ 27 h 38"/>
                <a:gd name="T2" fmla="*/ 8 w 51"/>
                <a:gd name="T3" fmla="*/ 38 h 38"/>
                <a:gd name="T4" fmla="*/ 51 w 51"/>
                <a:gd name="T5" fmla="*/ 11 h 38"/>
                <a:gd name="T6" fmla="*/ 46 w 51"/>
                <a:gd name="T7" fmla="*/ 0 h 38"/>
                <a:gd name="T8" fmla="*/ 0 w 51"/>
                <a:gd name="T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27"/>
                  </a:moveTo>
                  <a:lnTo>
                    <a:pt x="8" y="38"/>
                  </a:lnTo>
                  <a:lnTo>
                    <a:pt x="51" y="11"/>
                  </a:lnTo>
                  <a:lnTo>
                    <a:pt x="46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6" name="Freeform 11"/>
            <p:cNvSpPr>
              <a:spLocks/>
            </p:cNvSpPr>
            <p:nvPr/>
          </p:nvSpPr>
          <p:spPr bwMode="auto">
            <a:xfrm>
              <a:off x="435" y="2090"/>
              <a:ext cx="36" cy="50"/>
            </a:xfrm>
            <a:custGeom>
              <a:avLst/>
              <a:gdLst>
                <a:gd name="T0" fmla="*/ 0 w 36"/>
                <a:gd name="T1" fmla="*/ 43 h 50"/>
                <a:gd name="T2" fmla="*/ 9 w 36"/>
                <a:gd name="T3" fmla="*/ 50 h 50"/>
                <a:gd name="T4" fmla="*/ 36 w 36"/>
                <a:gd name="T5" fmla="*/ 5 h 50"/>
                <a:gd name="T6" fmla="*/ 26 w 36"/>
                <a:gd name="T7" fmla="*/ 0 h 50"/>
                <a:gd name="T8" fmla="*/ 0 w 36"/>
                <a:gd name="T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43"/>
                  </a:moveTo>
                  <a:lnTo>
                    <a:pt x="9" y="50"/>
                  </a:lnTo>
                  <a:lnTo>
                    <a:pt x="36" y="5"/>
                  </a:lnTo>
                  <a:lnTo>
                    <a:pt x="26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7" name="Rectangle 12"/>
            <p:cNvSpPr>
              <a:spLocks/>
            </p:cNvSpPr>
            <p:nvPr/>
          </p:nvSpPr>
          <p:spPr bwMode="auto">
            <a:xfrm>
              <a:off x="593" y="2133"/>
              <a:ext cx="47" cy="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764" y="2090"/>
              <a:ext cx="36" cy="50"/>
            </a:xfrm>
            <a:custGeom>
              <a:avLst/>
              <a:gdLst>
                <a:gd name="T0" fmla="*/ 0 w 36"/>
                <a:gd name="T1" fmla="*/ 5 h 50"/>
                <a:gd name="T2" fmla="*/ 25 w 36"/>
                <a:gd name="T3" fmla="*/ 50 h 50"/>
                <a:gd name="T4" fmla="*/ 36 w 36"/>
                <a:gd name="T5" fmla="*/ 43 h 50"/>
                <a:gd name="T6" fmla="*/ 10 w 36"/>
                <a:gd name="T7" fmla="*/ 0 h 50"/>
                <a:gd name="T8" fmla="*/ 0 w 36"/>
                <a:gd name="T9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0" y="5"/>
                  </a:moveTo>
                  <a:lnTo>
                    <a:pt x="25" y="50"/>
                  </a:lnTo>
                  <a:lnTo>
                    <a:pt x="36" y="43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 14"/>
            <p:cNvSpPr>
              <a:spLocks/>
            </p:cNvSpPr>
            <p:nvPr/>
          </p:nvSpPr>
          <p:spPr bwMode="auto">
            <a:xfrm>
              <a:off x="876" y="1975"/>
              <a:ext cx="51" cy="38"/>
            </a:xfrm>
            <a:custGeom>
              <a:avLst/>
              <a:gdLst>
                <a:gd name="T0" fmla="*/ 0 w 51"/>
                <a:gd name="T1" fmla="*/ 11 h 38"/>
                <a:gd name="T2" fmla="*/ 45 w 51"/>
                <a:gd name="T3" fmla="*/ 38 h 38"/>
                <a:gd name="T4" fmla="*/ 51 w 51"/>
                <a:gd name="T5" fmla="*/ 27 h 38"/>
                <a:gd name="T6" fmla="*/ 5 w 51"/>
                <a:gd name="T7" fmla="*/ 0 h 38"/>
                <a:gd name="T8" fmla="*/ 0 w 51"/>
                <a:gd name="T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0" y="11"/>
                  </a:moveTo>
                  <a:lnTo>
                    <a:pt x="45" y="38"/>
                  </a:lnTo>
                  <a:lnTo>
                    <a:pt x="51" y="27"/>
                  </a:lnTo>
                  <a:lnTo>
                    <a:pt x="5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Rectangle 15"/>
            <p:cNvSpPr>
              <a:spLocks/>
            </p:cNvSpPr>
            <p:nvPr/>
          </p:nvSpPr>
          <p:spPr bwMode="auto">
            <a:xfrm>
              <a:off x="920" y="1806"/>
              <a:ext cx="52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876" y="1646"/>
              <a:ext cx="51" cy="36"/>
            </a:xfrm>
            <a:custGeom>
              <a:avLst/>
              <a:gdLst>
                <a:gd name="T0" fmla="*/ 0 w 51"/>
                <a:gd name="T1" fmla="*/ 27 h 36"/>
                <a:gd name="T2" fmla="*/ 5 w 51"/>
                <a:gd name="T3" fmla="*/ 36 h 36"/>
                <a:gd name="T4" fmla="*/ 51 w 51"/>
                <a:gd name="T5" fmla="*/ 11 h 36"/>
                <a:gd name="T6" fmla="*/ 45 w 51"/>
                <a:gd name="T7" fmla="*/ 0 h 36"/>
                <a:gd name="T8" fmla="*/ 0 w 51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6">
                  <a:moveTo>
                    <a:pt x="0" y="27"/>
                  </a:moveTo>
                  <a:lnTo>
                    <a:pt x="5" y="36"/>
                  </a:lnTo>
                  <a:lnTo>
                    <a:pt x="51" y="11"/>
                  </a:lnTo>
                  <a:lnTo>
                    <a:pt x="45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764" y="1519"/>
              <a:ext cx="36" cy="51"/>
            </a:xfrm>
            <a:custGeom>
              <a:avLst/>
              <a:gdLst>
                <a:gd name="T0" fmla="*/ 0 w 36"/>
                <a:gd name="T1" fmla="*/ 45 h 51"/>
                <a:gd name="T2" fmla="*/ 10 w 36"/>
                <a:gd name="T3" fmla="*/ 51 h 51"/>
                <a:gd name="T4" fmla="*/ 36 w 36"/>
                <a:gd name="T5" fmla="*/ 5 h 51"/>
                <a:gd name="T6" fmla="*/ 25 w 36"/>
                <a:gd name="T7" fmla="*/ 0 h 51"/>
                <a:gd name="T8" fmla="*/ 0 w 36"/>
                <a:gd name="T9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0" y="45"/>
                  </a:moveTo>
                  <a:lnTo>
                    <a:pt x="10" y="51"/>
                  </a:lnTo>
                  <a:lnTo>
                    <a:pt x="36" y="5"/>
                  </a:lnTo>
                  <a:lnTo>
                    <a:pt x="2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3" name="2         _13"/>
          <p:cNvGrpSpPr>
            <a:grpSpLocks/>
          </p:cNvGrpSpPr>
          <p:nvPr/>
        </p:nvGrpSpPr>
        <p:grpSpPr>
          <a:xfrm>
            <a:off x="4509680" y="1222342"/>
            <a:ext cx="63664" cy="1093020"/>
            <a:chOff x="5275684" y="1747635"/>
            <a:chExt cx="46296" cy="794824"/>
          </a:xfrm>
        </p:grpSpPr>
        <p:sp>
          <p:nvSpPr>
            <p:cNvPr id="84" name="矩形 83"/>
            <p:cNvSpPr/>
            <p:nvPr/>
          </p:nvSpPr>
          <p:spPr>
            <a:xfrm>
              <a:off x="5276261" y="1747635"/>
              <a:ext cx="45719" cy="5429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275684" y="1999534"/>
              <a:ext cx="45719" cy="542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6" name="1          _14"/>
          <p:cNvGrpSpPr>
            <a:grpSpLocks/>
          </p:cNvGrpSpPr>
          <p:nvPr/>
        </p:nvGrpSpPr>
        <p:grpSpPr>
          <a:xfrm>
            <a:off x="4219851" y="1715071"/>
            <a:ext cx="651594" cy="107320"/>
            <a:chOff x="5031626" y="2106315"/>
            <a:chExt cx="545439" cy="89837"/>
          </a:xfrm>
        </p:grpSpPr>
        <p:sp>
          <p:nvSpPr>
            <p:cNvPr id="87" name="矩形 86"/>
            <p:cNvSpPr/>
            <p:nvPr/>
          </p:nvSpPr>
          <p:spPr>
            <a:xfrm rot="5400000">
              <a:off x="5321532" y="1940617"/>
              <a:ext cx="89836" cy="4212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 rot="5400000">
              <a:off x="5197324" y="1940618"/>
              <a:ext cx="89836" cy="421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3" name="Rectangle 4"/>
          <p:cNvSpPr txBox="1">
            <a:spLocks noChangeArrowheads="1"/>
          </p:cNvSpPr>
          <p:nvPr/>
        </p:nvSpPr>
        <p:spPr bwMode="auto">
          <a:xfrm>
            <a:off x="1907704" y="3289712"/>
            <a:ext cx="142346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8000" b="0" spc="3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7200" b="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90304" y="351615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主要界面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309534" y="3307608"/>
            <a:ext cx="0" cy="1116124"/>
          </a:xfrm>
          <a:prstGeom prst="line">
            <a:avLst/>
          </a:prstGeom>
          <a:ln w="19050">
            <a:solidFill>
              <a:srgbClr val="185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4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1200000">
                                      <p:cBhvr>
                                        <p:cTn id="23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123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5A922-AFCC-40D2-9A12-CCF643F1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663"/>
            <a:ext cx="8229600" cy="854333"/>
          </a:xfrm>
        </p:spPr>
        <p:txBody>
          <a:bodyPr>
            <a:normAutofit fontScale="90000"/>
          </a:bodyPr>
          <a:lstStyle/>
          <a:p>
            <a:r>
              <a:rPr lang="en-US" altLang="zh-CN" sz="3100" dirty="0" err="1"/>
              <a:t>MainActivity</a:t>
            </a:r>
            <a:r>
              <a:rPr lang="zh-CN" altLang="en-US" sz="3100" dirty="0"/>
              <a:t>主界面</a:t>
            </a:r>
            <a:br>
              <a:rPr lang="id-ID" altLang="zh-CN" sz="3200" b="1" dirty="0">
                <a:solidFill>
                  <a:srgbClr val="123E61"/>
                </a:solidFill>
                <a:cs typeface="+mn-ea"/>
                <a:sym typeface="+mn-lt"/>
              </a:rPr>
            </a:b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791580" y="706388"/>
            <a:ext cx="4896544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ViewPager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包含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Fragment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顶部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TabLayout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导航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下滑时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TabLayout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自动折叠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BE74B8-509E-4D1C-A03E-6DB569CD6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92324"/>
            <a:ext cx="2720399" cy="44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9101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5A922-AFCC-40D2-9A12-CCF643F1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663"/>
            <a:ext cx="8229600" cy="854333"/>
          </a:xfrm>
        </p:spPr>
        <p:txBody>
          <a:bodyPr>
            <a:normAutofit/>
          </a:bodyPr>
          <a:lstStyle/>
          <a:p>
            <a:r>
              <a:rPr lang="zh-CN" altLang="en-US" sz="3100" dirty="0"/>
              <a:t>首页视频推送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683568" y="1240396"/>
            <a:ext cx="5292588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隐藏导航栏与按钮，沉浸式体验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下滑播放下一视频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左滑或点击“发现”进入下一界面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00289-F313-40FA-9BDD-52B9B796F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00" y="224154"/>
            <a:ext cx="2845072" cy="46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3780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5A922-AFCC-40D2-9A12-CCF643F1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663"/>
            <a:ext cx="8229600" cy="854333"/>
          </a:xfrm>
        </p:spPr>
        <p:txBody>
          <a:bodyPr>
            <a:normAutofit/>
          </a:bodyPr>
          <a:lstStyle/>
          <a:p>
            <a:r>
              <a:rPr lang="zh-CN" altLang="en-US" sz="3100" dirty="0"/>
              <a:t>视频“发现”界面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683568" y="1240396"/>
            <a:ext cx="5292588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瀑布流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卡片布局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每个视频显示必要信息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点击封面进入视频播放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ADE9A0-E85C-4D56-893F-2BADFFE2E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61" y="379267"/>
            <a:ext cx="2720399" cy="44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451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5A922-AFCC-40D2-9A12-CCF643F1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663"/>
            <a:ext cx="8229600" cy="854333"/>
          </a:xfrm>
        </p:spPr>
        <p:txBody>
          <a:bodyPr>
            <a:normAutofit/>
          </a:bodyPr>
          <a:lstStyle/>
          <a:p>
            <a:r>
              <a:rPr lang="zh-CN" altLang="en-US" sz="3100" dirty="0"/>
              <a:t>登录界面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683568" y="1240396"/>
            <a:ext cx="5292588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未登录状态进入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页自动弹出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模仿抖音界面半透明效果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3E1EF5-9FDD-44A1-9175-553248923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64" y="359979"/>
            <a:ext cx="2736872" cy="451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31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DEF5496-577F-4271-B939-52D5872580D7}"/>
              </a:ext>
            </a:extLst>
          </p:cNvPr>
          <p:cNvSpPr txBox="1"/>
          <p:nvPr/>
        </p:nvSpPr>
        <p:spPr>
          <a:xfrm>
            <a:off x="1475656" y="1063557"/>
            <a:ext cx="5220580" cy="227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自定义相机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实时自动对焦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秒钟录制自动停止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前后摄像头切换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Glide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自动截取关键帧作为封面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AEFFE18-EEF7-41BC-AB76-E14B213F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视频拍摄录制</a:t>
            </a:r>
          </a:p>
        </p:txBody>
      </p:sp>
    </p:spTree>
    <p:extLst>
      <p:ext uri="{BB962C8B-B14F-4D97-AF65-F5344CB8AC3E}">
        <p14:creationId xmlns:p14="http://schemas.microsoft.com/office/powerpoint/2010/main" val="414190065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1C2D433-F107-4188-B4C6-D46D663B08E0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微粒体总结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自定义 39">
      <a:dk1>
        <a:sysClr val="windowText" lastClr="000000"/>
      </a:dk1>
      <a:lt1>
        <a:sysClr val="window" lastClr="FFFFFF"/>
      </a:lt1>
      <a:dk2>
        <a:srgbClr val="123E61"/>
      </a:dk2>
      <a:lt2>
        <a:srgbClr val="D4D4D6"/>
      </a:lt2>
      <a:accent1>
        <a:srgbClr val="123E61"/>
      </a:accent1>
      <a:accent2>
        <a:srgbClr val="123E61"/>
      </a:accent2>
      <a:accent3>
        <a:srgbClr val="123E61"/>
      </a:accent3>
      <a:accent4>
        <a:srgbClr val="123E61"/>
      </a:accent4>
      <a:accent5>
        <a:srgbClr val="123E61"/>
      </a:accent5>
      <a:accent6>
        <a:srgbClr val="000000"/>
      </a:accent6>
      <a:hlink>
        <a:srgbClr val="168BBA"/>
      </a:hlink>
      <a:folHlink>
        <a:srgbClr val="680000"/>
      </a:folHlink>
    </a:clrScheme>
    <a:fontScheme name="kv3jvsqy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429</Words>
  <Application>Microsoft Office PowerPoint</Application>
  <PresentationFormat>自定义</PresentationFormat>
  <Paragraphs>105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FZZhengHeiS-R-GB</vt:lpstr>
      <vt:lpstr>华文细黑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MainActivity主界面 </vt:lpstr>
      <vt:lpstr>首页视频推送</vt:lpstr>
      <vt:lpstr>视频“发现”界面</vt:lpstr>
      <vt:lpstr>登录界面</vt:lpstr>
      <vt:lpstr>视频拍摄录制</vt:lpstr>
      <vt:lpstr>关注列表界面与用户信息界面</vt:lpstr>
      <vt:lpstr>PowerPoint 演示文稿</vt:lpstr>
      <vt:lpstr>视频信息流列表显示 </vt:lpstr>
      <vt:lpstr>首页视频播放</vt:lpstr>
      <vt:lpstr>炫酷的动画效果 </vt:lpstr>
      <vt:lpstr>关注列表的复杂逻辑 </vt:lpstr>
      <vt:lpstr>视频上传</vt:lpstr>
      <vt:lpstr>项目难点分析</vt:lpstr>
      <vt:lpstr>具体分工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璟森 朱</cp:lastModifiedBy>
  <cp:revision>222</cp:revision>
  <dcterms:created xsi:type="dcterms:W3CDTF">2017-04-06T01:11:23Z</dcterms:created>
  <dcterms:modified xsi:type="dcterms:W3CDTF">2019-07-19T03:22:29Z</dcterms:modified>
</cp:coreProperties>
</file>